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sldIdLst>
    <p:sldId id="256" r:id="rId3"/>
    <p:sldId id="261" r:id="rId4"/>
    <p:sldId id="262" r:id="rId5"/>
    <p:sldId id="266" r:id="rId6"/>
    <p:sldId id="278" r:id="rId7"/>
    <p:sldId id="279" r:id="rId8"/>
    <p:sldId id="280" r:id="rId9"/>
    <p:sldId id="281" r:id="rId10"/>
    <p:sldId id="282" r:id="rId11"/>
    <p:sldId id="273" r:id="rId12"/>
    <p:sldId id="267" r:id="rId13"/>
    <p:sldId id="268" r:id="rId14"/>
    <p:sldId id="269" r:id="rId15"/>
    <p:sldId id="270" r:id="rId16"/>
    <p:sldId id="271" r:id="rId17"/>
    <p:sldId id="272" r:id="rId18"/>
    <p:sldId id="263" r:id="rId19"/>
    <p:sldId id="264" r:id="rId20"/>
    <p:sldId id="283" r:id="rId21"/>
    <p:sldId id="28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C162F-EC57-415E-9609-D41EB8852074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4081278-6D9D-4D38-8DFD-FB7A54D630D8}">
      <dgm:prSet phldrT="[Text]" phldr="1"/>
      <dgm:spPr/>
      <dgm:t>
        <a:bodyPr/>
        <a:lstStyle/>
        <a:p>
          <a:endParaRPr lang="en-US" dirty="0"/>
        </a:p>
      </dgm:t>
    </dgm:pt>
    <dgm:pt modelId="{AA056D3E-C91D-4317-8646-F52A256E6412}" type="parTrans" cxnId="{94F2B963-9201-4A4F-87DA-A1A04097711A}">
      <dgm:prSet/>
      <dgm:spPr/>
      <dgm:t>
        <a:bodyPr/>
        <a:lstStyle/>
        <a:p>
          <a:endParaRPr lang="en-US"/>
        </a:p>
      </dgm:t>
    </dgm:pt>
    <dgm:pt modelId="{5F8593E5-7B97-420A-BE69-E6811307A391}" type="sibTrans" cxnId="{94F2B963-9201-4A4F-87DA-A1A04097711A}">
      <dgm:prSet/>
      <dgm:spPr/>
      <dgm:t>
        <a:bodyPr/>
        <a:lstStyle/>
        <a:p>
          <a:endParaRPr lang="en-US"/>
        </a:p>
      </dgm:t>
    </dgm:pt>
    <dgm:pt modelId="{2CF3DFD5-72BE-4BF7-8F42-952326E9BA10}">
      <dgm:prSet phldrT="[Text]" phldr="1"/>
      <dgm:spPr/>
      <dgm:t>
        <a:bodyPr/>
        <a:lstStyle/>
        <a:p>
          <a:endParaRPr lang="en-US" dirty="0"/>
        </a:p>
      </dgm:t>
    </dgm:pt>
    <dgm:pt modelId="{C6244163-B7CA-47D5-A271-D55BD87CEEAF}" type="parTrans" cxnId="{FCCAEA71-E67E-4FD1-A642-88194608EBF4}">
      <dgm:prSet/>
      <dgm:spPr/>
      <dgm:t>
        <a:bodyPr/>
        <a:lstStyle/>
        <a:p>
          <a:endParaRPr lang="en-US"/>
        </a:p>
      </dgm:t>
    </dgm:pt>
    <dgm:pt modelId="{3B95400D-644D-436B-BB0D-D251B84ABA9B}" type="sibTrans" cxnId="{FCCAEA71-E67E-4FD1-A642-88194608EBF4}">
      <dgm:prSet/>
      <dgm:spPr/>
      <dgm:t>
        <a:bodyPr/>
        <a:lstStyle/>
        <a:p>
          <a:endParaRPr lang="en-US"/>
        </a:p>
      </dgm:t>
    </dgm:pt>
    <dgm:pt modelId="{12EA4FFF-34C3-4F97-A9CD-88E372C7D514}">
      <dgm:prSet phldrT="[Text]" phldr="1"/>
      <dgm:spPr/>
      <dgm:t>
        <a:bodyPr/>
        <a:lstStyle/>
        <a:p>
          <a:endParaRPr lang="en-US" dirty="0"/>
        </a:p>
      </dgm:t>
    </dgm:pt>
    <dgm:pt modelId="{131EFE6D-9ECA-4CD0-8260-AF1E6F89BD77}" type="parTrans" cxnId="{B5FE0525-F1F9-47E8-AAB9-30653A4B5875}">
      <dgm:prSet/>
      <dgm:spPr/>
      <dgm:t>
        <a:bodyPr/>
        <a:lstStyle/>
        <a:p>
          <a:endParaRPr lang="en-US"/>
        </a:p>
      </dgm:t>
    </dgm:pt>
    <dgm:pt modelId="{557E66C6-98E4-4D77-9A49-61AD05373397}" type="sibTrans" cxnId="{B5FE0525-F1F9-47E8-AAB9-30653A4B5875}">
      <dgm:prSet/>
      <dgm:spPr/>
      <dgm:t>
        <a:bodyPr/>
        <a:lstStyle/>
        <a:p>
          <a:endParaRPr lang="en-US"/>
        </a:p>
      </dgm:t>
    </dgm:pt>
    <dgm:pt modelId="{19DF1191-CE88-4247-BDE5-4C5ED94AE146}">
      <dgm:prSet phldrT="[Text]"/>
      <dgm:spPr/>
      <dgm:t>
        <a:bodyPr/>
        <a:lstStyle/>
        <a:p>
          <a:endParaRPr lang="en-US" dirty="0"/>
        </a:p>
      </dgm:t>
    </dgm:pt>
    <dgm:pt modelId="{7BC8E40D-63B9-496D-9E99-5AC94902104E}" type="parTrans" cxnId="{6A1E4D83-931F-4CA9-B6EF-7D0DED973D6B}">
      <dgm:prSet/>
      <dgm:spPr/>
      <dgm:t>
        <a:bodyPr/>
        <a:lstStyle/>
        <a:p>
          <a:endParaRPr lang="en-US"/>
        </a:p>
      </dgm:t>
    </dgm:pt>
    <dgm:pt modelId="{58C854F5-9C64-4A83-9670-71F4A0A677EF}" type="sibTrans" cxnId="{6A1E4D83-931F-4CA9-B6EF-7D0DED973D6B}">
      <dgm:prSet/>
      <dgm:spPr/>
      <dgm:t>
        <a:bodyPr/>
        <a:lstStyle/>
        <a:p>
          <a:endParaRPr lang="en-US"/>
        </a:p>
      </dgm:t>
    </dgm:pt>
    <dgm:pt modelId="{90133AAB-BBD1-4778-AE72-498AA72457CF}" type="pres">
      <dgm:prSet presAssocID="{C85C162F-EC57-415E-9609-D41EB8852074}" presName="cycle" presStyleCnt="0">
        <dgm:presLayoutVars>
          <dgm:dir/>
          <dgm:resizeHandles val="exact"/>
        </dgm:presLayoutVars>
      </dgm:prSet>
      <dgm:spPr/>
    </dgm:pt>
    <dgm:pt modelId="{2D23D723-643E-411F-9892-66B46C8EE836}" type="pres">
      <dgm:prSet presAssocID="{14081278-6D9D-4D38-8DFD-FB7A54D630D8}" presName="dummy" presStyleCnt="0"/>
      <dgm:spPr/>
    </dgm:pt>
    <dgm:pt modelId="{7B53EF89-AB9D-4F1F-A59E-2CDC653F8E89}" type="pres">
      <dgm:prSet presAssocID="{14081278-6D9D-4D38-8DFD-FB7A54D630D8}" presName="node" presStyleLbl="revTx" presStyleIdx="0" presStyleCnt="4">
        <dgm:presLayoutVars>
          <dgm:bulletEnabled val="1"/>
        </dgm:presLayoutVars>
      </dgm:prSet>
      <dgm:spPr/>
    </dgm:pt>
    <dgm:pt modelId="{D83FF71C-877C-4FFA-AA34-25D994364EC4}" type="pres">
      <dgm:prSet presAssocID="{5F8593E5-7B97-420A-BE69-E6811307A391}" presName="sibTrans" presStyleLbl="node1" presStyleIdx="0" presStyleCnt="4" custLinFactNeighborX="-340" custLinFactNeighborY="162"/>
      <dgm:spPr/>
    </dgm:pt>
    <dgm:pt modelId="{044B2E6F-D5A6-4A2A-97F7-ABF2F648D989}" type="pres">
      <dgm:prSet presAssocID="{2CF3DFD5-72BE-4BF7-8F42-952326E9BA10}" presName="dummy" presStyleCnt="0"/>
      <dgm:spPr/>
    </dgm:pt>
    <dgm:pt modelId="{3D3C8EDD-61D6-49AB-B3EC-68594A1D14C9}" type="pres">
      <dgm:prSet presAssocID="{2CF3DFD5-72BE-4BF7-8F42-952326E9BA10}" presName="node" presStyleLbl="revTx" presStyleIdx="1" presStyleCnt="4">
        <dgm:presLayoutVars>
          <dgm:bulletEnabled val="1"/>
        </dgm:presLayoutVars>
      </dgm:prSet>
      <dgm:spPr/>
    </dgm:pt>
    <dgm:pt modelId="{4CD91C07-CB21-4943-9597-04126F962F6C}" type="pres">
      <dgm:prSet presAssocID="{3B95400D-644D-436B-BB0D-D251B84ABA9B}" presName="sibTrans" presStyleLbl="node1" presStyleIdx="1" presStyleCnt="4"/>
      <dgm:spPr/>
    </dgm:pt>
    <dgm:pt modelId="{A64280B3-9E51-402B-BDC1-9DA2B3E242FD}" type="pres">
      <dgm:prSet presAssocID="{12EA4FFF-34C3-4F97-A9CD-88E372C7D514}" presName="dummy" presStyleCnt="0"/>
      <dgm:spPr/>
    </dgm:pt>
    <dgm:pt modelId="{FE50BCE8-660E-4DFB-8DCA-D1144D9F81B4}" type="pres">
      <dgm:prSet presAssocID="{12EA4FFF-34C3-4F97-A9CD-88E372C7D514}" presName="node" presStyleLbl="revTx" presStyleIdx="2" presStyleCnt="4">
        <dgm:presLayoutVars>
          <dgm:bulletEnabled val="1"/>
        </dgm:presLayoutVars>
      </dgm:prSet>
      <dgm:spPr/>
    </dgm:pt>
    <dgm:pt modelId="{F166A39F-32C1-4CB0-9EC3-E4557255FBB2}" type="pres">
      <dgm:prSet presAssocID="{557E66C6-98E4-4D77-9A49-61AD05373397}" presName="sibTrans" presStyleLbl="node1" presStyleIdx="2" presStyleCnt="4"/>
      <dgm:spPr/>
    </dgm:pt>
    <dgm:pt modelId="{8D34460D-DCF1-4473-A501-1B287407E8FF}" type="pres">
      <dgm:prSet presAssocID="{19DF1191-CE88-4247-BDE5-4C5ED94AE146}" presName="dummy" presStyleCnt="0"/>
      <dgm:spPr/>
    </dgm:pt>
    <dgm:pt modelId="{A7C90048-B6FB-44FD-9C5F-CB607BA7FDDD}" type="pres">
      <dgm:prSet presAssocID="{19DF1191-CE88-4247-BDE5-4C5ED94AE146}" presName="node" presStyleLbl="revTx" presStyleIdx="3" presStyleCnt="4">
        <dgm:presLayoutVars>
          <dgm:bulletEnabled val="1"/>
        </dgm:presLayoutVars>
      </dgm:prSet>
      <dgm:spPr/>
    </dgm:pt>
    <dgm:pt modelId="{D9BCE98A-3283-4A1D-A4DA-7599B2149B36}" type="pres">
      <dgm:prSet presAssocID="{58C854F5-9C64-4A83-9670-71F4A0A677EF}" presName="sibTrans" presStyleLbl="node1" presStyleIdx="3" presStyleCnt="4"/>
      <dgm:spPr/>
    </dgm:pt>
  </dgm:ptLst>
  <dgm:cxnLst>
    <dgm:cxn modelId="{09C1E998-B58F-49D3-951B-9EBCE2B6AC53}" type="presOf" srcId="{5F8593E5-7B97-420A-BE69-E6811307A391}" destId="{D83FF71C-877C-4FFA-AA34-25D994364EC4}" srcOrd="0" destOrd="0" presId="urn:microsoft.com/office/officeart/2005/8/layout/cycle1"/>
    <dgm:cxn modelId="{B5FE0525-F1F9-47E8-AAB9-30653A4B5875}" srcId="{C85C162F-EC57-415E-9609-D41EB8852074}" destId="{12EA4FFF-34C3-4F97-A9CD-88E372C7D514}" srcOrd="2" destOrd="0" parTransId="{131EFE6D-9ECA-4CD0-8260-AF1E6F89BD77}" sibTransId="{557E66C6-98E4-4D77-9A49-61AD05373397}"/>
    <dgm:cxn modelId="{07E67A5E-BD29-4A7C-A50F-3FD3F6A9DC7B}" type="presOf" srcId="{14081278-6D9D-4D38-8DFD-FB7A54D630D8}" destId="{7B53EF89-AB9D-4F1F-A59E-2CDC653F8E89}" srcOrd="0" destOrd="0" presId="urn:microsoft.com/office/officeart/2005/8/layout/cycle1"/>
    <dgm:cxn modelId="{D9E40581-8BEA-47E7-873E-557B7859FDF7}" type="presOf" srcId="{2CF3DFD5-72BE-4BF7-8F42-952326E9BA10}" destId="{3D3C8EDD-61D6-49AB-B3EC-68594A1D14C9}" srcOrd="0" destOrd="0" presId="urn:microsoft.com/office/officeart/2005/8/layout/cycle1"/>
    <dgm:cxn modelId="{DDE18818-4239-4CB8-9A38-F53ED5314D8E}" type="presOf" srcId="{3B95400D-644D-436B-BB0D-D251B84ABA9B}" destId="{4CD91C07-CB21-4943-9597-04126F962F6C}" srcOrd="0" destOrd="0" presId="urn:microsoft.com/office/officeart/2005/8/layout/cycle1"/>
    <dgm:cxn modelId="{FCCAEA71-E67E-4FD1-A642-88194608EBF4}" srcId="{C85C162F-EC57-415E-9609-D41EB8852074}" destId="{2CF3DFD5-72BE-4BF7-8F42-952326E9BA10}" srcOrd="1" destOrd="0" parTransId="{C6244163-B7CA-47D5-A271-D55BD87CEEAF}" sibTransId="{3B95400D-644D-436B-BB0D-D251B84ABA9B}"/>
    <dgm:cxn modelId="{8E10B107-876B-4B18-8BB8-AD484A1126BC}" type="presOf" srcId="{557E66C6-98E4-4D77-9A49-61AD05373397}" destId="{F166A39F-32C1-4CB0-9EC3-E4557255FBB2}" srcOrd="0" destOrd="0" presId="urn:microsoft.com/office/officeart/2005/8/layout/cycle1"/>
    <dgm:cxn modelId="{CB583DF8-A788-450C-9EBA-53B4598DEAB0}" type="presOf" srcId="{58C854F5-9C64-4A83-9670-71F4A0A677EF}" destId="{D9BCE98A-3283-4A1D-A4DA-7599B2149B36}" srcOrd="0" destOrd="0" presId="urn:microsoft.com/office/officeart/2005/8/layout/cycle1"/>
    <dgm:cxn modelId="{E1FD6701-2530-4B9D-B45C-3CC2CDAB0AA1}" type="presOf" srcId="{12EA4FFF-34C3-4F97-A9CD-88E372C7D514}" destId="{FE50BCE8-660E-4DFB-8DCA-D1144D9F81B4}" srcOrd="0" destOrd="0" presId="urn:microsoft.com/office/officeart/2005/8/layout/cycle1"/>
    <dgm:cxn modelId="{FD7A64A1-1E62-4335-8DC5-DD6D7F99A00C}" type="presOf" srcId="{C85C162F-EC57-415E-9609-D41EB8852074}" destId="{90133AAB-BBD1-4778-AE72-498AA72457CF}" srcOrd="0" destOrd="0" presId="urn:microsoft.com/office/officeart/2005/8/layout/cycle1"/>
    <dgm:cxn modelId="{94F2B963-9201-4A4F-87DA-A1A04097711A}" srcId="{C85C162F-EC57-415E-9609-D41EB8852074}" destId="{14081278-6D9D-4D38-8DFD-FB7A54D630D8}" srcOrd="0" destOrd="0" parTransId="{AA056D3E-C91D-4317-8646-F52A256E6412}" sibTransId="{5F8593E5-7B97-420A-BE69-E6811307A391}"/>
    <dgm:cxn modelId="{6A1E4D83-931F-4CA9-B6EF-7D0DED973D6B}" srcId="{C85C162F-EC57-415E-9609-D41EB8852074}" destId="{19DF1191-CE88-4247-BDE5-4C5ED94AE146}" srcOrd="3" destOrd="0" parTransId="{7BC8E40D-63B9-496D-9E99-5AC94902104E}" sibTransId="{58C854F5-9C64-4A83-9670-71F4A0A677EF}"/>
    <dgm:cxn modelId="{69B5A283-BE8A-4AC3-B585-0D31AF6C876B}" type="presOf" srcId="{19DF1191-CE88-4247-BDE5-4C5ED94AE146}" destId="{A7C90048-B6FB-44FD-9C5F-CB607BA7FDDD}" srcOrd="0" destOrd="0" presId="urn:microsoft.com/office/officeart/2005/8/layout/cycle1"/>
    <dgm:cxn modelId="{33AAD9DC-BA90-4089-A2F1-1250A7F16DD4}" type="presParOf" srcId="{90133AAB-BBD1-4778-AE72-498AA72457CF}" destId="{2D23D723-643E-411F-9892-66B46C8EE836}" srcOrd="0" destOrd="0" presId="urn:microsoft.com/office/officeart/2005/8/layout/cycle1"/>
    <dgm:cxn modelId="{866921F4-D79D-421A-9AC8-F8A4A46027AD}" type="presParOf" srcId="{90133AAB-BBD1-4778-AE72-498AA72457CF}" destId="{7B53EF89-AB9D-4F1F-A59E-2CDC653F8E89}" srcOrd="1" destOrd="0" presId="urn:microsoft.com/office/officeart/2005/8/layout/cycle1"/>
    <dgm:cxn modelId="{0A61BC1B-247E-4823-B6A9-79BE18A510DB}" type="presParOf" srcId="{90133AAB-BBD1-4778-AE72-498AA72457CF}" destId="{D83FF71C-877C-4FFA-AA34-25D994364EC4}" srcOrd="2" destOrd="0" presId="urn:microsoft.com/office/officeart/2005/8/layout/cycle1"/>
    <dgm:cxn modelId="{864971DA-3F9D-4A35-88F3-2E0261CF3954}" type="presParOf" srcId="{90133AAB-BBD1-4778-AE72-498AA72457CF}" destId="{044B2E6F-D5A6-4A2A-97F7-ABF2F648D989}" srcOrd="3" destOrd="0" presId="urn:microsoft.com/office/officeart/2005/8/layout/cycle1"/>
    <dgm:cxn modelId="{13770B1D-11A7-49A1-A8B1-C0F29B2D1991}" type="presParOf" srcId="{90133AAB-BBD1-4778-AE72-498AA72457CF}" destId="{3D3C8EDD-61D6-49AB-B3EC-68594A1D14C9}" srcOrd="4" destOrd="0" presId="urn:microsoft.com/office/officeart/2005/8/layout/cycle1"/>
    <dgm:cxn modelId="{EFD9026F-55FA-43F4-B4B2-846DC6FD89B2}" type="presParOf" srcId="{90133AAB-BBD1-4778-AE72-498AA72457CF}" destId="{4CD91C07-CB21-4943-9597-04126F962F6C}" srcOrd="5" destOrd="0" presId="urn:microsoft.com/office/officeart/2005/8/layout/cycle1"/>
    <dgm:cxn modelId="{D434DF1F-D08F-4F84-8872-9D270B0E7787}" type="presParOf" srcId="{90133AAB-BBD1-4778-AE72-498AA72457CF}" destId="{A64280B3-9E51-402B-BDC1-9DA2B3E242FD}" srcOrd="6" destOrd="0" presId="urn:microsoft.com/office/officeart/2005/8/layout/cycle1"/>
    <dgm:cxn modelId="{CA70D05C-E958-4AF0-A6CD-EAF5FC2BC0C4}" type="presParOf" srcId="{90133AAB-BBD1-4778-AE72-498AA72457CF}" destId="{FE50BCE8-660E-4DFB-8DCA-D1144D9F81B4}" srcOrd="7" destOrd="0" presId="urn:microsoft.com/office/officeart/2005/8/layout/cycle1"/>
    <dgm:cxn modelId="{D0B1A0FF-8F5D-460F-8FE8-96F4FFF5D1A2}" type="presParOf" srcId="{90133AAB-BBD1-4778-AE72-498AA72457CF}" destId="{F166A39F-32C1-4CB0-9EC3-E4557255FBB2}" srcOrd="8" destOrd="0" presId="urn:microsoft.com/office/officeart/2005/8/layout/cycle1"/>
    <dgm:cxn modelId="{6D659219-6F2E-4132-AAD3-C09033D290EC}" type="presParOf" srcId="{90133AAB-BBD1-4778-AE72-498AA72457CF}" destId="{8D34460D-DCF1-4473-A501-1B287407E8FF}" srcOrd="9" destOrd="0" presId="urn:microsoft.com/office/officeart/2005/8/layout/cycle1"/>
    <dgm:cxn modelId="{214B273A-2225-4709-8E26-219F7327D3D4}" type="presParOf" srcId="{90133AAB-BBD1-4778-AE72-498AA72457CF}" destId="{A7C90048-B6FB-44FD-9C5F-CB607BA7FDDD}" srcOrd="10" destOrd="0" presId="urn:microsoft.com/office/officeart/2005/8/layout/cycle1"/>
    <dgm:cxn modelId="{09CFDDF3-7647-4E8A-9DA1-AE7C5D4604C2}" type="presParOf" srcId="{90133AAB-BBD1-4778-AE72-498AA72457CF}" destId="{D9BCE98A-3283-4A1D-A4DA-7599B2149B36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5C162F-EC57-415E-9609-D41EB8852074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4081278-6D9D-4D38-8DFD-FB7A54D630D8}">
      <dgm:prSet phldrT="[Text]" phldr="1"/>
      <dgm:spPr/>
      <dgm:t>
        <a:bodyPr/>
        <a:lstStyle/>
        <a:p>
          <a:endParaRPr lang="en-US" dirty="0"/>
        </a:p>
      </dgm:t>
    </dgm:pt>
    <dgm:pt modelId="{AA056D3E-C91D-4317-8646-F52A256E6412}" type="parTrans" cxnId="{94F2B963-9201-4A4F-87DA-A1A04097711A}">
      <dgm:prSet/>
      <dgm:spPr/>
      <dgm:t>
        <a:bodyPr/>
        <a:lstStyle/>
        <a:p>
          <a:endParaRPr lang="en-US"/>
        </a:p>
      </dgm:t>
    </dgm:pt>
    <dgm:pt modelId="{5F8593E5-7B97-420A-BE69-E6811307A391}" type="sibTrans" cxnId="{94F2B963-9201-4A4F-87DA-A1A04097711A}">
      <dgm:prSet/>
      <dgm:spPr/>
      <dgm:t>
        <a:bodyPr/>
        <a:lstStyle/>
        <a:p>
          <a:endParaRPr lang="en-US"/>
        </a:p>
      </dgm:t>
    </dgm:pt>
    <dgm:pt modelId="{2CF3DFD5-72BE-4BF7-8F42-952326E9BA10}">
      <dgm:prSet phldrT="[Text]" phldr="1"/>
      <dgm:spPr/>
      <dgm:t>
        <a:bodyPr/>
        <a:lstStyle/>
        <a:p>
          <a:endParaRPr lang="en-US" dirty="0"/>
        </a:p>
      </dgm:t>
    </dgm:pt>
    <dgm:pt modelId="{C6244163-B7CA-47D5-A271-D55BD87CEEAF}" type="parTrans" cxnId="{FCCAEA71-E67E-4FD1-A642-88194608EBF4}">
      <dgm:prSet/>
      <dgm:spPr/>
      <dgm:t>
        <a:bodyPr/>
        <a:lstStyle/>
        <a:p>
          <a:endParaRPr lang="en-US"/>
        </a:p>
      </dgm:t>
    </dgm:pt>
    <dgm:pt modelId="{3B95400D-644D-436B-BB0D-D251B84ABA9B}" type="sibTrans" cxnId="{FCCAEA71-E67E-4FD1-A642-88194608EBF4}">
      <dgm:prSet/>
      <dgm:spPr/>
      <dgm:t>
        <a:bodyPr/>
        <a:lstStyle/>
        <a:p>
          <a:endParaRPr lang="en-US"/>
        </a:p>
      </dgm:t>
    </dgm:pt>
    <dgm:pt modelId="{12EA4FFF-34C3-4F97-A9CD-88E372C7D514}">
      <dgm:prSet phldrT="[Text]" phldr="1"/>
      <dgm:spPr/>
      <dgm:t>
        <a:bodyPr/>
        <a:lstStyle/>
        <a:p>
          <a:endParaRPr lang="en-US" dirty="0"/>
        </a:p>
      </dgm:t>
    </dgm:pt>
    <dgm:pt modelId="{131EFE6D-9ECA-4CD0-8260-AF1E6F89BD77}" type="parTrans" cxnId="{B5FE0525-F1F9-47E8-AAB9-30653A4B5875}">
      <dgm:prSet/>
      <dgm:spPr/>
      <dgm:t>
        <a:bodyPr/>
        <a:lstStyle/>
        <a:p>
          <a:endParaRPr lang="en-US"/>
        </a:p>
      </dgm:t>
    </dgm:pt>
    <dgm:pt modelId="{557E66C6-98E4-4D77-9A49-61AD05373397}" type="sibTrans" cxnId="{B5FE0525-F1F9-47E8-AAB9-30653A4B5875}">
      <dgm:prSet/>
      <dgm:spPr/>
      <dgm:t>
        <a:bodyPr/>
        <a:lstStyle/>
        <a:p>
          <a:endParaRPr lang="en-US"/>
        </a:p>
      </dgm:t>
    </dgm:pt>
    <dgm:pt modelId="{19DF1191-CE88-4247-BDE5-4C5ED94AE146}">
      <dgm:prSet phldrT="[Text]"/>
      <dgm:spPr/>
      <dgm:t>
        <a:bodyPr/>
        <a:lstStyle/>
        <a:p>
          <a:endParaRPr lang="en-US" dirty="0"/>
        </a:p>
      </dgm:t>
    </dgm:pt>
    <dgm:pt modelId="{7BC8E40D-63B9-496D-9E99-5AC94902104E}" type="parTrans" cxnId="{6A1E4D83-931F-4CA9-B6EF-7D0DED973D6B}">
      <dgm:prSet/>
      <dgm:spPr/>
      <dgm:t>
        <a:bodyPr/>
        <a:lstStyle/>
        <a:p>
          <a:endParaRPr lang="en-US"/>
        </a:p>
      </dgm:t>
    </dgm:pt>
    <dgm:pt modelId="{58C854F5-9C64-4A83-9670-71F4A0A677EF}" type="sibTrans" cxnId="{6A1E4D83-931F-4CA9-B6EF-7D0DED973D6B}">
      <dgm:prSet/>
      <dgm:spPr/>
      <dgm:t>
        <a:bodyPr/>
        <a:lstStyle/>
        <a:p>
          <a:endParaRPr lang="en-US"/>
        </a:p>
      </dgm:t>
    </dgm:pt>
    <dgm:pt modelId="{90133AAB-BBD1-4778-AE72-498AA72457CF}" type="pres">
      <dgm:prSet presAssocID="{C85C162F-EC57-415E-9609-D41EB8852074}" presName="cycle" presStyleCnt="0">
        <dgm:presLayoutVars>
          <dgm:dir/>
          <dgm:resizeHandles val="exact"/>
        </dgm:presLayoutVars>
      </dgm:prSet>
      <dgm:spPr/>
    </dgm:pt>
    <dgm:pt modelId="{2D23D723-643E-411F-9892-66B46C8EE836}" type="pres">
      <dgm:prSet presAssocID="{14081278-6D9D-4D38-8DFD-FB7A54D630D8}" presName="dummy" presStyleCnt="0"/>
      <dgm:spPr/>
    </dgm:pt>
    <dgm:pt modelId="{7B53EF89-AB9D-4F1F-A59E-2CDC653F8E89}" type="pres">
      <dgm:prSet presAssocID="{14081278-6D9D-4D38-8DFD-FB7A54D630D8}" presName="node" presStyleLbl="revTx" presStyleIdx="0" presStyleCnt="4">
        <dgm:presLayoutVars>
          <dgm:bulletEnabled val="1"/>
        </dgm:presLayoutVars>
      </dgm:prSet>
      <dgm:spPr/>
    </dgm:pt>
    <dgm:pt modelId="{D83FF71C-877C-4FFA-AA34-25D994364EC4}" type="pres">
      <dgm:prSet presAssocID="{5F8593E5-7B97-420A-BE69-E6811307A391}" presName="sibTrans" presStyleLbl="node1" presStyleIdx="0" presStyleCnt="4" custLinFactNeighborX="-340" custLinFactNeighborY="162"/>
      <dgm:spPr/>
    </dgm:pt>
    <dgm:pt modelId="{044B2E6F-D5A6-4A2A-97F7-ABF2F648D989}" type="pres">
      <dgm:prSet presAssocID="{2CF3DFD5-72BE-4BF7-8F42-952326E9BA10}" presName="dummy" presStyleCnt="0"/>
      <dgm:spPr/>
    </dgm:pt>
    <dgm:pt modelId="{3D3C8EDD-61D6-49AB-B3EC-68594A1D14C9}" type="pres">
      <dgm:prSet presAssocID="{2CF3DFD5-72BE-4BF7-8F42-952326E9BA10}" presName="node" presStyleLbl="revTx" presStyleIdx="1" presStyleCnt="4">
        <dgm:presLayoutVars>
          <dgm:bulletEnabled val="1"/>
        </dgm:presLayoutVars>
      </dgm:prSet>
      <dgm:spPr/>
    </dgm:pt>
    <dgm:pt modelId="{4CD91C07-CB21-4943-9597-04126F962F6C}" type="pres">
      <dgm:prSet presAssocID="{3B95400D-644D-436B-BB0D-D251B84ABA9B}" presName="sibTrans" presStyleLbl="node1" presStyleIdx="1" presStyleCnt="4"/>
      <dgm:spPr/>
    </dgm:pt>
    <dgm:pt modelId="{A64280B3-9E51-402B-BDC1-9DA2B3E242FD}" type="pres">
      <dgm:prSet presAssocID="{12EA4FFF-34C3-4F97-A9CD-88E372C7D514}" presName="dummy" presStyleCnt="0"/>
      <dgm:spPr/>
    </dgm:pt>
    <dgm:pt modelId="{FE50BCE8-660E-4DFB-8DCA-D1144D9F81B4}" type="pres">
      <dgm:prSet presAssocID="{12EA4FFF-34C3-4F97-A9CD-88E372C7D514}" presName="node" presStyleLbl="revTx" presStyleIdx="2" presStyleCnt="4">
        <dgm:presLayoutVars>
          <dgm:bulletEnabled val="1"/>
        </dgm:presLayoutVars>
      </dgm:prSet>
      <dgm:spPr/>
    </dgm:pt>
    <dgm:pt modelId="{F166A39F-32C1-4CB0-9EC3-E4557255FBB2}" type="pres">
      <dgm:prSet presAssocID="{557E66C6-98E4-4D77-9A49-61AD05373397}" presName="sibTrans" presStyleLbl="node1" presStyleIdx="2" presStyleCnt="4"/>
      <dgm:spPr/>
    </dgm:pt>
    <dgm:pt modelId="{8D34460D-DCF1-4473-A501-1B287407E8FF}" type="pres">
      <dgm:prSet presAssocID="{19DF1191-CE88-4247-BDE5-4C5ED94AE146}" presName="dummy" presStyleCnt="0"/>
      <dgm:spPr/>
    </dgm:pt>
    <dgm:pt modelId="{A7C90048-B6FB-44FD-9C5F-CB607BA7FDDD}" type="pres">
      <dgm:prSet presAssocID="{19DF1191-CE88-4247-BDE5-4C5ED94AE146}" presName="node" presStyleLbl="revTx" presStyleIdx="3" presStyleCnt="4">
        <dgm:presLayoutVars>
          <dgm:bulletEnabled val="1"/>
        </dgm:presLayoutVars>
      </dgm:prSet>
      <dgm:spPr/>
    </dgm:pt>
    <dgm:pt modelId="{D9BCE98A-3283-4A1D-A4DA-7599B2149B36}" type="pres">
      <dgm:prSet presAssocID="{58C854F5-9C64-4A83-9670-71F4A0A677EF}" presName="sibTrans" presStyleLbl="node1" presStyleIdx="3" presStyleCnt="4"/>
      <dgm:spPr/>
    </dgm:pt>
  </dgm:ptLst>
  <dgm:cxnLst>
    <dgm:cxn modelId="{AF754148-1226-4F27-A401-739318A028D2}" type="presOf" srcId="{12EA4FFF-34C3-4F97-A9CD-88E372C7D514}" destId="{FE50BCE8-660E-4DFB-8DCA-D1144D9F81B4}" srcOrd="0" destOrd="0" presId="urn:microsoft.com/office/officeart/2005/8/layout/cycle1"/>
    <dgm:cxn modelId="{EA8C839D-8F8E-4D0B-9B4B-2904473CC902}" type="presOf" srcId="{14081278-6D9D-4D38-8DFD-FB7A54D630D8}" destId="{7B53EF89-AB9D-4F1F-A59E-2CDC653F8E89}" srcOrd="0" destOrd="0" presId="urn:microsoft.com/office/officeart/2005/8/layout/cycle1"/>
    <dgm:cxn modelId="{07E86A30-68C5-4FE4-91EB-194D5112409D}" type="presOf" srcId="{C85C162F-EC57-415E-9609-D41EB8852074}" destId="{90133AAB-BBD1-4778-AE72-498AA72457CF}" srcOrd="0" destOrd="0" presId="urn:microsoft.com/office/officeart/2005/8/layout/cycle1"/>
    <dgm:cxn modelId="{6A1E4D83-931F-4CA9-B6EF-7D0DED973D6B}" srcId="{C85C162F-EC57-415E-9609-D41EB8852074}" destId="{19DF1191-CE88-4247-BDE5-4C5ED94AE146}" srcOrd="3" destOrd="0" parTransId="{7BC8E40D-63B9-496D-9E99-5AC94902104E}" sibTransId="{58C854F5-9C64-4A83-9670-71F4A0A677EF}"/>
    <dgm:cxn modelId="{F8B11B89-85F0-4446-9793-6DF6D845941E}" type="presOf" srcId="{19DF1191-CE88-4247-BDE5-4C5ED94AE146}" destId="{A7C90048-B6FB-44FD-9C5F-CB607BA7FDDD}" srcOrd="0" destOrd="0" presId="urn:microsoft.com/office/officeart/2005/8/layout/cycle1"/>
    <dgm:cxn modelId="{40C98677-5078-42E0-9431-3C9A437BBDCC}" type="presOf" srcId="{2CF3DFD5-72BE-4BF7-8F42-952326E9BA10}" destId="{3D3C8EDD-61D6-49AB-B3EC-68594A1D14C9}" srcOrd="0" destOrd="0" presId="urn:microsoft.com/office/officeart/2005/8/layout/cycle1"/>
    <dgm:cxn modelId="{D6E6BE8E-4F0E-4249-82FD-171DD1C972EC}" type="presOf" srcId="{5F8593E5-7B97-420A-BE69-E6811307A391}" destId="{D83FF71C-877C-4FFA-AA34-25D994364EC4}" srcOrd="0" destOrd="0" presId="urn:microsoft.com/office/officeart/2005/8/layout/cycle1"/>
    <dgm:cxn modelId="{B5FE0525-F1F9-47E8-AAB9-30653A4B5875}" srcId="{C85C162F-EC57-415E-9609-D41EB8852074}" destId="{12EA4FFF-34C3-4F97-A9CD-88E372C7D514}" srcOrd="2" destOrd="0" parTransId="{131EFE6D-9ECA-4CD0-8260-AF1E6F89BD77}" sibTransId="{557E66C6-98E4-4D77-9A49-61AD05373397}"/>
    <dgm:cxn modelId="{94F2B963-9201-4A4F-87DA-A1A04097711A}" srcId="{C85C162F-EC57-415E-9609-D41EB8852074}" destId="{14081278-6D9D-4D38-8DFD-FB7A54D630D8}" srcOrd="0" destOrd="0" parTransId="{AA056D3E-C91D-4317-8646-F52A256E6412}" sibTransId="{5F8593E5-7B97-420A-BE69-E6811307A391}"/>
    <dgm:cxn modelId="{35080788-C012-43DF-9EC7-485623394B90}" type="presOf" srcId="{58C854F5-9C64-4A83-9670-71F4A0A677EF}" destId="{D9BCE98A-3283-4A1D-A4DA-7599B2149B36}" srcOrd="0" destOrd="0" presId="urn:microsoft.com/office/officeart/2005/8/layout/cycle1"/>
    <dgm:cxn modelId="{D408ECFD-046C-4E4E-A1EC-2DCD0FF8B451}" type="presOf" srcId="{557E66C6-98E4-4D77-9A49-61AD05373397}" destId="{F166A39F-32C1-4CB0-9EC3-E4557255FBB2}" srcOrd="0" destOrd="0" presId="urn:microsoft.com/office/officeart/2005/8/layout/cycle1"/>
    <dgm:cxn modelId="{FCCAEA71-E67E-4FD1-A642-88194608EBF4}" srcId="{C85C162F-EC57-415E-9609-D41EB8852074}" destId="{2CF3DFD5-72BE-4BF7-8F42-952326E9BA10}" srcOrd="1" destOrd="0" parTransId="{C6244163-B7CA-47D5-A271-D55BD87CEEAF}" sibTransId="{3B95400D-644D-436B-BB0D-D251B84ABA9B}"/>
    <dgm:cxn modelId="{7753D855-592B-411F-9CBF-6904D450D9D3}" type="presOf" srcId="{3B95400D-644D-436B-BB0D-D251B84ABA9B}" destId="{4CD91C07-CB21-4943-9597-04126F962F6C}" srcOrd="0" destOrd="0" presId="urn:microsoft.com/office/officeart/2005/8/layout/cycle1"/>
    <dgm:cxn modelId="{FC09D08A-2158-4E0B-A28A-F87DE0278CAA}" type="presParOf" srcId="{90133AAB-BBD1-4778-AE72-498AA72457CF}" destId="{2D23D723-643E-411F-9892-66B46C8EE836}" srcOrd="0" destOrd="0" presId="urn:microsoft.com/office/officeart/2005/8/layout/cycle1"/>
    <dgm:cxn modelId="{05FBDA09-1578-4367-B297-92E8E93FFDF2}" type="presParOf" srcId="{90133AAB-BBD1-4778-AE72-498AA72457CF}" destId="{7B53EF89-AB9D-4F1F-A59E-2CDC653F8E89}" srcOrd="1" destOrd="0" presId="urn:microsoft.com/office/officeart/2005/8/layout/cycle1"/>
    <dgm:cxn modelId="{AAF75198-2851-44CF-8F3F-4FBB8672AF39}" type="presParOf" srcId="{90133AAB-BBD1-4778-AE72-498AA72457CF}" destId="{D83FF71C-877C-4FFA-AA34-25D994364EC4}" srcOrd="2" destOrd="0" presId="urn:microsoft.com/office/officeart/2005/8/layout/cycle1"/>
    <dgm:cxn modelId="{EF74A97A-7D7B-4518-9FBD-A219CB7A4A7A}" type="presParOf" srcId="{90133AAB-BBD1-4778-AE72-498AA72457CF}" destId="{044B2E6F-D5A6-4A2A-97F7-ABF2F648D989}" srcOrd="3" destOrd="0" presId="urn:microsoft.com/office/officeart/2005/8/layout/cycle1"/>
    <dgm:cxn modelId="{005F9635-145C-449D-9AEB-CA9B4FC460FD}" type="presParOf" srcId="{90133AAB-BBD1-4778-AE72-498AA72457CF}" destId="{3D3C8EDD-61D6-49AB-B3EC-68594A1D14C9}" srcOrd="4" destOrd="0" presId="urn:microsoft.com/office/officeart/2005/8/layout/cycle1"/>
    <dgm:cxn modelId="{8168D86C-264D-42D0-9C4B-1A7797B5A501}" type="presParOf" srcId="{90133AAB-BBD1-4778-AE72-498AA72457CF}" destId="{4CD91C07-CB21-4943-9597-04126F962F6C}" srcOrd="5" destOrd="0" presId="urn:microsoft.com/office/officeart/2005/8/layout/cycle1"/>
    <dgm:cxn modelId="{F1F58272-2B20-464A-B7E5-8EE8D2C9260B}" type="presParOf" srcId="{90133AAB-BBD1-4778-AE72-498AA72457CF}" destId="{A64280B3-9E51-402B-BDC1-9DA2B3E242FD}" srcOrd="6" destOrd="0" presId="urn:microsoft.com/office/officeart/2005/8/layout/cycle1"/>
    <dgm:cxn modelId="{E1AA9571-4987-4F38-BFF4-D1637EEAA4C8}" type="presParOf" srcId="{90133AAB-BBD1-4778-AE72-498AA72457CF}" destId="{FE50BCE8-660E-4DFB-8DCA-D1144D9F81B4}" srcOrd="7" destOrd="0" presId="urn:microsoft.com/office/officeart/2005/8/layout/cycle1"/>
    <dgm:cxn modelId="{42C6239D-A41A-4D6B-8895-956307E43026}" type="presParOf" srcId="{90133AAB-BBD1-4778-AE72-498AA72457CF}" destId="{F166A39F-32C1-4CB0-9EC3-E4557255FBB2}" srcOrd="8" destOrd="0" presId="urn:microsoft.com/office/officeart/2005/8/layout/cycle1"/>
    <dgm:cxn modelId="{63D25DC8-54D0-44F7-ACB9-54B309404149}" type="presParOf" srcId="{90133AAB-BBD1-4778-AE72-498AA72457CF}" destId="{8D34460D-DCF1-4473-A501-1B287407E8FF}" srcOrd="9" destOrd="0" presId="urn:microsoft.com/office/officeart/2005/8/layout/cycle1"/>
    <dgm:cxn modelId="{31E91E0E-BF27-4427-B08F-0E9A9E9B8E76}" type="presParOf" srcId="{90133AAB-BBD1-4778-AE72-498AA72457CF}" destId="{A7C90048-B6FB-44FD-9C5F-CB607BA7FDDD}" srcOrd="10" destOrd="0" presId="urn:microsoft.com/office/officeart/2005/8/layout/cycle1"/>
    <dgm:cxn modelId="{005F31D2-2436-4D57-B181-478E33DD909B}" type="presParOf" srcId="{90133AAB-BBD1-4778-AE72-498AA72457CF}" destId="{D9BCE98A-3283-4A1D-A4DA-7599B2149B36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5C162F-EC57-415E-9609-D41EB8852074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4081278-6D9D-4D38-8DFD-FB7A54D630D8}">
      <dgm:prSet phldrT="[Text]" phldr="1"/>
      <dgm:spPr/>
      <dgm:t>
        <a:bodyPr/>
        <a:lstStyle/>
        <a:p>
          <a:endParaRPr lang="en-US" dirty="0"/>
        </a:p>
      </dgm:t>
    </dgm:pt>
    <dgm:pt modelId="{AA056D3E-C91D-4317-8646-F52A256E6412}" type="parTrans" cxnId="{94F2B963-9201-4A4F-87DA-A1A04097711A}">
      <dgm:prSet/>
      <dgm:spPr/>
      <dgm:t>
        <a:bodyPr/>
        <a:lstStyle/>
        <a:p>
          <a:endParaRPr lang="en-US"/>
        </a:p>
      </dgm:t>
    </dgm:pt>
    <dgm:pt modelId="{5F8593E5-7B97-420A-BE69-E6811307A391}" type="sibTrans" cxnId="{94F2B963-9201-4A4F-87DA-A1A04097711A}">
      <dgm:prSet/>
      <dgm:spPr/>
      <dgm:t>
        <a:bodyPr/>
        <a:lstStyle/>
        <a:p>
          <a:endParaRPr lang="en-US"/>
        </a:p>
      </dgm:t>
    </dgm:pt>
    <dgm:pt modelId="{2CF3DFD5-72BE-4BF7-8F42-952326E9BA10}">
      <dgm:prSet phldrT="[Text]" phldr="1"/>
      <dgm:spPr/>
      <dgm:t>
        <a:bodyPr/>
        <a:lstStyle/>
        <a:p>
          <a:endParaRPr lang="en-US" dirty="0"/>
        </a:p>
      </dgm:t>
    </dgm:pt>
    <dgm:pt modelId="{C6244163-B7CA-47D5-A271-D55BD87CEEAF}" type="parTrans" cxnId="{FCCAEA71-E67E-4FD1-A642-88194608EBF4}">
      <dgm:prSet/>
      <dgm:spPr/>
      <dgm:t>
        <a:bodyPr/>
        <a:lstStyle/>
        <a:p>
          <a:endParaRPr lang="en-US"/>
        </a:p>
      </dgm:t>
    </dgm:pt>
    <dgm:pt modelId="{3B95400D-644D-436B-BB0D-D251B84ABA9B}" type="sibTrans" cxnId="{FCCAEA71-E67E-4FD1-A642-88194608EBF4}">
      <dgm:prSet/>
      <dgm:spPr/>
      <dgm:t>
        <a:bodyPr/>
        <a:lstStyle/>
        <a:p>
          <a:endParaRPr lang="en-US"/>
        </a:p>
      </dgm:t>
    </dgm:pt>
    <dgm:pt modelId="{12EA4FFF-34C3-4F97-A9CD-88E372C7D514}">
      <dgm:prSet phldrT="[Text]" phldr="1"/>
      <dgm:spPr/>
      <dgm:t>
        <a:bodyPr/>
        <a:lstStyle/>
        <a:p>
          <a:endParaRPr lang="en-US" dirty="0"/>
        </a:p>
      </dgm:t>
    </dgm:pt>
    <dgm:pt modelId="{131EFE6D-9ECA-4CD0-8260-AF1E6F89BD77}" type="parTrans" cxnId="{B5FE0525-F1F9-47E8-AAB9-30653A4B5875}">
      <dgm:prSet/>
      <dgm:spPr/>
      <dgm:t>
        <a:bodyPr/>
        <a:lstStyle/>
        <a:p>
          <a:endParaRPr lang="en-US"/>
        </a:p>
      </dgm:t>
    </dgm:pt>
    <dgm:pt modelId="{557E66C6-98E4-4D77-9A49-61AD05373397}" type="sibTrans" cxnId="{B5FE0525-F1F9-47E8-AAB9-30653A4B5875}">
      <dgm:prSet/>
      <dgm:spPr/>
      <dgm:t>
        <a:bodyPr/>
        <a:lstStyle/>
        <a:p>
          <a:endParaRPr lang="en-US"/>
        </a:p>
      </dgm:t>
    </dgm:pt>
    <dgm:pt modelId="{19DF1191-CE88-4247-BDE5-4C5ED94AE146}">
      <dgm:prSet phldrT="[Text]"/>
      <dgm:spPr/>
      <dgm:t>
        <a:bodyPr/>
        <a:lstStyle/>
        <a:p>
          <a:endParaRPr lang="en-US" dirty="0"/>
        </a:p>
      </dgm:t>
    </dgm:pt>
    <dgm:pt modelId="{7BC8E40D-63B9-496D-9E99-5AC94902104E}" type="parTrans" cxnId="{6A1E4D83-931F-4CA9-B6EF-7D0DED973D6B}">
      <dgm:prSet/>
      <dgm:spPr/>
      <dgm:t>
        <a:bodyPr/>
        <a:lstStyle/>
        <a:p>
          <a:endParaRPr lang="en-US"/>
        </a:p>
      </dgm:t>
    </dgm:pt>
    <dgm:pt modelId="{58C854F5-9C64-4A83-9670-71F4A0A677EF}" type="sibTrans" cxnId="{6A1E4D83-931F-4CA9-B6EF-7D0DED973D6B}">
      <dgm:prSet/>
      <dgm:spPr/>
      <dgm:t>
        <a:bodyPr/>
        <a:lstStyle/>
        <a:p>
          <a:endParaRPr lang="en-US"/>
        </a:p>
      </dgm:t>
    </dgm:pt>
    <dgm:pt modelId="{90133AAB-BBD1-4778-AE72-498AA72457CF}" type="pres">
      <dgm:prSet presAssocID="{C85C162F-EC57-415E-9609-D41EB8852074}" presName="cycle" presStyleCnt="0">
        <dgm:presLayoutVars>
          <dgm:dir/>
          <dgm:resizeHandles val="exact"/>
        </dgm:presLayoutVars>
      </dgm:prSet>
      <dgm:spPr/>
    </dgm:pt>
    <dgm:pt modelId="{2D23D723-643E-411F-9892-66B46C8EE836}" type="pres">
      <dgm:prSet presAssocID="{14081278-6D9D-4D38-8DFD-FB7A54D630D8}" presName="dummy" presStyleCnt="0"/>
      <dgm:spPr/>
    </dgm:pt>
    <dgm:pt modelId="{7B53EF89-AB9D-4F1F-A59E-2CDC653F8E89}" type="pres">
      <dgm:prSet presAssocID="{14081278-6D9D-4D38-8DFD-FB7A54D630D8}" presName="node" presStyleLbl="revTx" presStyleIdx="0" presStyleCnt="4">
        <dgm:presLayoutVars>
          <dgm:bulletEnabled val="1"/>
        </dgm:presLayoutVars>
      </dgm:prSet>
      <dgm:spPr/>
    </dgm:pt>
    <dgm:pt modelId="{D83FF71C-877C-4FFA-AA34-25D994364EC4}" type="pres">
      <dgm:prSet presAssocID="{5F8593E5-7B97-420A-BE69-E6811307A391}" presName="sibTrans" presStyleLbl="node1" presStyleIdx="0" presStyleCnt="4" custLinFactNeighborX="-340" custLinFactNeighborY="162"/>
      <dgm:spPr/>
    </dgm:pt>
    <dgm:pt modelId="{044B2E6F-D5A6-4A2A-97F7-ABF2F648D989}" type="pres">
      <dgm:prSet presAssocID="{2CF3DFD5-72BE-4BF7-8F42-952326E9BA10}" presName="dummy" presStyleCnt="0"/>
      <dgm:spPr/>
    </dgm:pt>
    <dgm:pt modelId="{3D3C8EDD-61D6-49AB-B3EC-68594A1D14C9}" type="pres">
      <dgm:prSet presAssocID="{2CF3DFD5-72BE-4BF7-8F42-952326E9BA10}" presName="node" presStyleLbl="revTx" presStyleIdx="1" presStyleCnt="4">
        <dgm:presLayoutVars>
          <dgm:bulletEnabled val="1"/>
        </dgm:presLayoutVars>
      </dgm:prSet>
      <dgm:spPr/>
    </dgm:pt>
    <dgm:pt modelId="{4CD91C07-CB21-4943-9597-04126F962F6C}" type="pres">
      <dgm:prSet presAssocID="{3B95400D-644D-436B-BB0D-D251B84ABA9B}" presName="sibTrans" presStyleLbl="node1" presStyleIdx="1" presStyleCnt="4"/>
      <dgm:spPr/>
    </dgm:pt>
    <dgm:pt modelId="{A64280B3-9E51-402B-BDC1-9DA2B3E242FD}" type="pres">
      <dgm:prSet presAssocID="{12EA4FFF-34C3-4F97-A9CD-88E372C7D514}" presName="dummy" presStyleCnt="0"/>
      <dgm:spPr/>
    </dgm:pt>
    <dgm:pt modelId="{FE50BCE8-660E-4DFB-8DCA-D1144D9F81B4}" type="pres">
      <dgm:prSet presAssocID="{12EA4FFF-34C3-4F97-A9CD-88E372C7D514}" presName="node" presStyleLbl="revTx" presStyleIdx="2" presStyleCnt="4">
        <dgm:presLayoutVars>
          <dgm:bulletEnabled val="1"/>
        </dgm:presLayoutVars>
      </dgm:prSet>
      <dgm:spPr/>
    </dgm:pt>
    <dgm:pt modelId="{F166A39F-32C1-4CB0-9EC3-E4557255FBB2}" type="pres">
      <dgm:prSet presAssocID="{557E66C6-98E4-4D77-9A49-61AD05373397}" presName="sibTrans" presStyleLbl="node1" presStyleIdx="2" presStyleCnt="4"/>
      <dgm:spPr/>
    </dgm:pt>
    <dgm:pt modelId="{8D34460D-DCF1-4473-A501-1B287407E8FF}" type="pres">
      <dgm:prSet presAssocID="{19DF1191-CE88-4247-BDE5-4C5ED94AE146}" presName="dummy" presStyleCnt="0"/>
      <dgm:spPr/>
    </dgm:pt>
    <dgm:pt modelId="{A7C90048-B6FB-44FD-9C5F-CB607BA7FDDD}" type="pres">
      <dgm:prSet presAssocID="{19DF1191-CE88-4247-BDE5-4C5ED94AE146}" presName="node" presStyleLbl="revTx" presStyleIdx="3" presStyleCnt="4">
        <dgm:presLayoutVars>
          <dgm:bulletEnabled val="1"/>
        </dgm:presLayoutVars>
      </dgm:prSet>
      <dgm:spPr/>
    </dgm:pt>
    <dgm:pt modelId="{D9BCE98A-3283-4A1D-A4DA-7599B2149B36}" type="pres">
      <dgm:prSet presAssocID="{58C854F5-9C64-4A83-9670-71F4A0A677EF}" presName="sibTrans" presStyleLbl="node1" presStyleIdx="3" presStyleCnt="4"/>
      <dgm:spPr/>
    </dgm:pt>
  </dgm:ptLst>
  <dgm:cxnLst>
    <dgm:cxn modelId="{7870A9CD-E261-4E53-903C-CB7B2E2A1E5A}" type="presOf" srcId="{5F8593E5-7B97-420A-BE69-E6811307A391}" destId="{D83FF71C-877C-4FFA-AA34-25D994364EC4}" srcOrd="0" destOrd="0" presId="urn:microsoft.com/office/officeart/2005/8/layout/cycle1"/>
    <dgm:cxn modelId="{738980FB-AC40-416C-B788-C7333333BB3A}" type="presOf" srcId="{3B95400D-644D-436B-BB0D-D251B84ABA9B}" destId="{4CD91C07-CB21-4943-9597-04126F962F6C}" srcOrd="0" destOrd="0" presId="urn:microsoft.com/office/officeart/2005/8/layout/cycle1"/>
    <dgm:cxn modelId="{F8EC0B02-8416-45B2-8A02-9789A0E9CD81}" type="presOf" srcId="{12EA4FFF-34C3-4F97-A9CD-88E372C7D514}" destId="{FE50BCE8-660E-4DFB-8DCA-D1144D9F81B4}" srcOrd="0" destOrd="0" presId="urn:microsoft.com/office/officeart/2005/8/layout/cycle1"/>
    <dgm:cxn modelId="{F355C2CB-9C34-4CF7-B0AF-8D1C0281F6BD}" type="presOf" srcId="{14081278-6D9D-4D38-8DFD-FB7A54D630D8}" destId="{7B53EF89-AB9D-4F1F-A59E-2CDC653F8E89}" srcOrd="0" destOrd="0" presId="urn:microsoft.com/office/officeart/2005/8/layout/cycle1"/>
    <dgm:cxn modelId="{60A905FA-3B56-4F9B-A2B5-BFB081D86FA6}" type="presOf" srcId="{C85C162F-EC57-415E-9609-D41EB8852074}" destId="{90133AAB-BBD1-4778-AE72-498AA72457CF}" srcOrd="0" destOrd="0" presId="urn:microsoft.com/office/officeart/2005/8/layout/cycle1"/>
    <dgm:cxn modelId="{6A1E4D83-931F-4CA9-B6EF-7D0DED973D6B}" srcId="{C85C162F-EC57-415E-9609-D41EB8852074}" destId="{19DF1191-CE88-4247-BDE5-4C5ED94AE146}" srcOrd="3" destOrd="0" parTransId="{7BC8E40D-63B9-496D-9E99-5AC94902104E}" sibTransId="{58C854F5-9C64-4A83-9670-71F4A0A677EF}"/>
    <dgm:cxn modelId="{B5FE0525-F1F9-47E8-AAB9-30653A4B5875}" srcId="{C85C162F-EC57-415E-9609-D41EB8852074}" destId="{12EA4FFF-34C3-4F97-A9CD-88E372C7D514}" srcOrd="2" destOrd="0" parTransId="{131EFE6D-9ECA-4CD0-8260-AF1E6F89BD77}" sibTransId="{557E66C6-98E4-4D77-9A49-61AD05373397}"/>
    <dgm:cxn modelId="{FCCAEA71-E67E-4FD1-A642-88194608EBF4}" srcId="{C85C162F-EC57-415E-9609-D41EB8852074}" destId="{2CF3DFD5-72BE-4BF7-8F42-952326E9BA10}" srcOrd="1" destOrd="0" parTransId="{C6244163-B7CA-47D5-A271-D55BD87CEEAF}" sibTransId="{3B95400D-644D-436B-BB0D-D251B84ABA9B}"/>
    <dgm:cxn modelId="{94F2B963-9201-4A4F-87DA-A1A04097711A}" srcId="{C85C162F-EC57-415E-9609-D41EB8852074}" destId="{14081278-6D9D-4D38-8DFD-FB7A54D630D8}" srcOrd="0" destOrd="0" parTransId="{AA056D3E-C91D-4317-8646-F52A256E6412}" sibTransId="{5F8593E5-7B97-420A-BE69-E6811307A391}"/>
    <dgm:cxn modelId="{22253A37-A067-47F4-BA56-C17A25158F82}" type="presOf" srcId="{2CF3DFD5-72BE-4BF7-8F42-952326E9BA10}" destId="{3D3C8EDD-61D6-49AB-B3EC-68594A1D14C9}" srcOrd="0" destOrd="0" presId="urn:microsoft.com/office/officeart/2005/8/layout/cycle1"/>
    <dgm:cxn modelId="{2AC06A19-3E0F-49BB-869E-A15BBEA5D179}" type="presOf" srcId="{19DF1191-CE88-4247-BDE5-4C5ED94AE146}" destId="{A7C90048-B6FB-44FD-9C5F-CB607BA7FDDD}" srcOrd="0" destOrd="0" presId="urn:microsoft.com/office/officeart/2005/8/layout/cycle1"/>
    <dgm:cxn modelId="{19B72F72-B29B-4470-991B-75B0A40663D0}" type="presOf" srcId="{557E66C6-98E4-4D77-9A49-61AD05373397}" destId="{F166A39F-32C1-4CB0-9EC3-E4557255FBB2}" srcOrd="0" destOrd="0" presId="urn:microsoft.com/office/officeart/2005/8/layout/cycle1"/>
    <dgm:cxn modelId="{2135E0F1-45A8-4D92-B978-F37054CE5F73}" type="presOf" srcId="{58C854F5-9C64-4A83-9670-71F4A0A677EF}" destId="{D9BCE98A-3283-4A1D-A4DA-7599B2149B36}" srcOrd="0" destOrd="0" presId="urn:microsoft.com/office/officeart/2005/8/layout/cycle1"/>
    <dgm:cxn modelId="{C7071916-4FE6-41D5-B499-64D157EC84AA}" type="presParOf" srcId="{90133AAB-BBD1-4778-AE72-498AA72457CF}" destId="{2D23D723-643E-411F-9892-66B46C8EE836}" srcOrd="0" destOrd="0" presId="urn:microsoft.com/office/officeart/2005/8/layout/cycle1"/>
    <dgm:cxn modelId="{D4991F24-1FBA-4FC4-85BB-D23A6BA3CD4E}" type="presParOf" srcId="{90133AAB-BBD1-4778-AE72-498AA72457CF}" destId="{7B53EF89-AB9D-4F1F-A59E-2CDC653F8E89}" srcOrd="1" destOrd="0" presId="urn:microsoft.com/office/officeart/2005/8/layout/cycle1"/>
    <dgm:cxn modelId="{15AC7DEA-7280-48B1-B41A-CD30D32A2817}" type="presParOf" srcId="{90133AAB-BBD1-4778-AE72-498AA72457CF}" destId="{D83FF71C-877C-4FFA-AA34-25D994364EC4}" srcOrd="2" destOrd="0" presId="urn:microsoft.com/office/officeart/2005/8/layout/cycle1"/>
    <dgm:cxn modelId="{5C0278CE-0EE7-4FB4-A5F0-D646179C31E4}" type="presParOf" srcId="{90133AAB-BBD1-4778-AE72-498AA72457CF}" destId="{044B2E6F-D5A6-4A2A-97F7-ABF2F648D989}" srcOrd="3" destOrd="0" presId="urn:microsoft.com/office/officeart/2005/8/layout/cycle1"/>
    <dgm:cxn modelId="{144FC3FE-726C-469C-8245-C0ADEA510B46}" type="presParOf" srcId="{90133AAB-BBD1-4778-AE72-498AA72457CF}" destId="{3D3C8EDD-61D6-49AB-B3EC-68594A1D14C9}" srcOrd="4" destOrd="0" presId="urn:microsoft.com/office/officeart/2005/8/layout/cycle1"/>
    <dgm:cxn modelId="{F855433D-9A3C-4001-8A41-70E04D66AD6C}" type="presParOf" srcId="{90133AAB-BBD1-4778-AE72-498AA72457CF}" destId="{4CD91C07-CB21-4943-9597-04126F962F6C}" srcOrd="5" destOrd="0" presId="urn:microsoft.com/office/officeart/2005/8/layout/cycle1"/>
    <dgm:cxn modelId="{29156E8E-4B46-4AE0-87DA-F9910FE2557A}" type="presParOf" srcId="{90133AAB-BBD1-4778-AE72-498AA72457CF}" destId="{A64280B3-9E51-402B-BDC1-9DA2B3E242FD}" srcOrd="6" destOrd="0" presId="urn:microsoft.com/office/officeart/2005/8/layout/cycle1"/>
    <dgm:cxn modelId="{D00F14A3-EC80-4283-9B52-32FB6DCC59DC}" type="presParOf" srcId="{90133AAB-BBD1-4778-AE72-498AA72457CF}" destId="{FE50BCE8-660E-4DFB-8DCA-D1144D9F81B4}" srcOrd="7" destOrd="0" presId="urn:microsoft.com/office/officeart/2005/8/layout/cycle1"/>
    <dgm:cxn modelId="{E3840CD0-CFCC-467F-AB4E-B32813F74823}" type="presParOf" srcId="{90133AAB-BBD1-4778-AE72-498AA72457CF}" destId="{F166A39F-32C1-4CB0-9EC3-E4557255FBB2}" srcOrd="8" destOrd="0" presId="urn:microsoft.com/office/officeart/2005/8/layout/cycle1"/>
    <dgm:cxn modelId="{AEFE07CD-D4E4-49A2-AAB1-AAA3A623A73B}" type="presParOf" srcId="{90133AAB-BBD1-4778-AE72-498AA72457CF}" destId="{8D34460D-DCF1-4473-A501-1B287407E8FF}" srcOrd="9" destOrd="0" presId="urn:microsoft.com/office/officeart/2005/8/layout/cycle1"/>
    <dgm:cxn modelId="{F9477B63-9E9E-484B-8095-58B2A190F349}" type="presParOf" srcId="{90133AAB-BBD1-4778-AE72-498AA72457CF}" destId="{A7C90048-B6FB-44FD-9C5F-CB607BA7FDDD}" srcOrd="10" destOrd="0" presId="urn:microsoft.com/office/officeart/2005/8/layout/cycle1"/>
    <dgm:cxn modelId="{46C04005-CCDF-406C-A65C-E26DB346FC45}" type="presParOf" srcId="{90133AAB-BBD1-4778-AE72-498AA72457CF}" destId="{D9BCE98A-3283-4A1D-A4DA-7599B2149B36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3EF89-AB9D-4F1F-A59E-2CDC653F8E89}">
      <dsp:nvSpPr>
        <dsp:cNvPr id="0" name=""/>
        <dsp:cNvSpPr/>
      </dsp:nvSpPr>
      <dsp:spPr>
        <a:xfrm>
          <a:off x="6000663" y="144347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00663" y="144347"/>
        <a:ext cx="2272847" cy="2272847"/>
      </dsp:txXfrm>
    </dsp:sp>
    <dsp:sp modelId="{D83FF71C-877C-4FFA-AA34-25D994364EC4}">
      <dsp:nvSpPr>
        <dsp:cNvPr id="0" name=""/>
        <dsp:cNvSpPr/>
      </dsp:nvSpPr>
      <dsp:spPr>
        <a:xfrm>
          <a:off x="1974754" y="11440"/>
          <a:ext cx="6420234" cy="6420234"/>
        </a:xfrm>
        <a:prstGeom prst="circularArrow">
          <a:avLst>
            <a:gd name="adj1" fmla="val 6903"/>
            <a:gd name="adj2" fmla="val 465447"/>
            <a:gd name="adj3" fmla="val 549017"/>
            <a:gd name="adj4" fmla="val 20585537"/>
            <a:gd name="adj5" fmla="val 805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C8EDD-61D6-49AB-B3EC-68594A1D14C9}">
      <dsp:nvSpPr>
        <dsp:cNvPr id="0" name=""/>
        <dsp:cNvSpPr/>
      </dsp:nvSpPr>
      <dsp:spPr>
        <a:xfrm>
          <a:off x="6000663" y="4005120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00663" y="4005120"/>
        <a:ext cx="2272847" cy="2272847"/>
      </dsp:txXfrm>
    </dsp:sp>
    <dsp:sp modelId="{4CD91C07-CB21-4943-9597-04126F962F6C}">
      <dsp:nvSpPr>
        <dsp:cNvPr id="0" name=""/>
        <dsp:cNvSpPr/>
      </dsp:nvSpPr>
      <dsp:spPr>
        <a:xfrm>
          <a:off x="1996583" y="1040"/>
          <a:ext cx="6420234" cy="6420234"/>
        </a:xfrm>
        <a:prstGeom prst="circularArrow">
          <a:avLst>
            <a:gd name="adj1" fmla="val 6903"/>
            <a:gd name="adj2" fmla="val 465447"/>
            <a:gd name="adj3" fmla="val 5949017"/>
            <a:gd name="adj4" fmla="val 4385537"/>
            <a:gd name="adj5" fmla="val 805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0BCE8-660E-4DFB-8DCA-D1144D9F81B4}">
      <dsp:nvSpPr>
        <dsp:cNvPr id="0" name=""/>
        <dsp:cNvSpPr/>
      </dsp:nvSpPr>
      <dsp:spPr>
        <a:xfrm>
          <a:off x="2139891" y="4005120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139891" y="4005120"/>
        <a:ext cx="2272847" cy="2272847"/>
      </dsp:txXfrm>
    </dsp:sp>
    <dsp:sp modelId="{F166A39F-32C1-4CB0-9EC3-E4557255FBB2}">
      <dsp:nvSpPr>
        <dsp:cNvPr id="0" name=""/>
        <dsp:cNvSpPr/>
      </dsp:nvSpPr>
      <dsp:spPr>
        <a:xfrm>
          <a:off x="1996583" y="1040"/>
          <a:ext cx="6420234" cy="6420234"/>
        </a:xfrm>
        <a:prstGeom prst="circularArrow">
          <a:avLst>
            <a:gd name="adj1" fmla="val 6903"/>
            <a:gd name="adj2" fmla="val 465447"/>
            <a:gd name="adj3" fmla="val 11349017"/>
            <a:gd name="adj4" fmla="val 9785537"/>
            <a:gd name="adj5" fmla="val 805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90048-B6FB-44FD-9C5F-CB607BA7FDDD}">
      <dsp:nvSpPr>
        <dsp:cNvPr id="0" name=""/>
        <dsp:cNvSpPr/>
      </dsp:nvSpPr>
      <dsp:spPr>
        <a:xfrm>
          <a:off x="2139891" y="144347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139891" y="144347"/>
        <a:ext cx="2272847" cy="2272847"/>
      </dsp:txXfrm>
    </dsp:sp>
    <dsp:sp modelId="{D9BCE98A-3283-4A1D-A4DA-7599B2149B36}">
      <dsp:nvSpPr>
        <dsp:cNvPr id="0" name=""/>
        <dsp:cNvSpPr/>
      </dsp:nvSpPr>
      <dsp:spPr>
        <a:xfrm>
          <a:off x="1996583" y="1040"/>
          <a:ext cx="6420234" cy="6420234"/>
        </a:xfrm>
        <a:prstGeom prst="circularArrow">
          <a:avLst>
            <a:gd name="adj1" fmla="val 6903"/>
            <a:gd name="adj2" fmla="val 465447"/>
            <a:gd name="adj3" fmla="val 16749017"/>
            <a:gd name="adj4" fmla="val 15185537"/>
            <a:gd name="adj5" fmla="val 8054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3EF89-AB9D-4F1F-A59E-2CDC653F8E89}">
      <dsp:nvSpPr>
        <dsp:cNvPr id="0" name=""/>
        <dsp:cNvSpPr/>
      </dsp:nvSpPr>
      <dsp:spPr>
        <a:xfrm>
          <a:off x="6000663" y="144347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00663" y="144347"/>
        <a:ext cx="2272847" cy="2272847"/>
      </dsp:txXfrm>
    </dsp:sp>
    <dsp:sp modelId="{D83FF71C-877C-4FFA-AA34-25D994364EC4}">
      <dsp:nvSpPr>
        <dsp:cNvPr id="0" name=""/>
        <dsp:cNvSpPr/>
      </dsp:nvSpPr>
      <dsp:spPr>
        <a:xfrm>
          <a:off x="1974754" y="11440"/>
          <a:ext cx="6420234" cy="6420234"/>
        </a:xfrm>
        <a:prstGeom prst="circularArrow">
          <a:avLst>
            <a:gd name="adj1" fmla="val 6903"/>
            <a:gd name="adj2" fmla="val 465447"/>
            <a:gd name="adj3" fmla="val 549017"/>
            <a:gd name="adj4" fmla="val 20585537"/>
            <a:gd name="adj5" fmla="val 805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C8EDD-61D6-49AB-B3EC-68594A1D14C9}">
      <dsp:nvSpPr>
        <dsp:cNvPr id="0" name=""/>
        <dsp:cNvSpPr/>
      </dsp:nvSpPr>
      <dsp:spPr>
        <a:xfrm>
          <a:off x="6000663" y="4005120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00663" y="4005120"/>
        <a:ext cx="2272847" cy="2272847"/>
      </dsp:txXfrm>
    </dsp:sp>
    <dsp:sp modelId="{4CD91C07-CB21-4943-9597-04126F962F6C}">
      <dsp:nvSpPr>
        <dsp:cNvPr id="0" name=""/>
        <dsp:cNvSpPr/>
      </dsp:nvSpPr>
      <dsp:spPr>
        <a:xfrm>
          <a:off x="1996583" y="1040"/>
          <a:ext cx="6420234" cy="6420234"/>
        </a:xfrm>
        <a:prstGeom prst="circularArrow">
          <a:avLst>
            <a:gd name="adj1" fmla="val 6903"/>
            <a:gd name="adj2" fmla="val 465447"/>
            <a:gd name="adj3" fmla="val 5949017"/>
            <a:gd name="adj4" fmla="val 4385537"/>
            <a:gd name="adj5" fmla="val 805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0BCE8-660E-4DFB-8DCA-D1144D9F81B4}">
      <dsp:nvSpPr>
        <dsp:cNvPr id="0" name=""/>
        <dsp:cNvSpPr/>
      </dsp:nvSpPr>
      <dsp:spPr>
        <a:xfrm>
          <a:off x="2139891" y="4005120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139891" y="4005120"/>
        <a:ext cx="2272847" cy="2272847"/>
      </dsp:txXfrm>
    </dsp:sp>
    <dsp:sp modelId="{F166A39F-32C1-4CB0-9EC3-E4557255FBB2}">
      <dsp:nvSpPr>
        <dsp:cNvPr id="0" name=""/>
        <dsp:cNvSpPr/>
      </dsp:nvSpPr>
      <dsp:spPr>
        <a:xfrm>
          <a:off x="1996583" y="1040"/>
          <a:ext cx="6420234" cy="6420234"/>
        </a:xfrm>
        <a:prstGeom prst="circularArrow">
          <a:avLst>
            <a:gd name="adj1" fmla="val 6903"/>
            <a:gd name="adj2" fmla="val 465447"/>
            <a:gd name="adj3" fmla="val 11349017"/>
            <a:gd name="adj4" fmla="val 9785537"/>
            <a:gd name="adj5" fmla="val 805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90048-B6FB-44FD-9C5F-CB607BA7FDDD}">
      <dsp:nvSpPr>
        <dsp:cNvPr id="0" name=""/>
        <dsp:cNvSpPr/>
      </dsp:nvSpPr>
      <dsp:spPr>
        <a:xfrm>
          <a:off x="2139891" y="144347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139891" y="144347"/>
        <a:ext cx="2272847" cy="2272847"/>
      </dsp:txXfrm>
    </dsp:sp>
    <dsp:sp modelId="{D9BCE98A-3283-4A1D-A4DA-7599B2149B36}">
      <dsp:nvSpPr>
        <dsp:cNvPr id="0" name=""/>
        <dsp:cNvSpPr/>
      </dsp:nvSpPr>
      <dsp:spPr>
        <a:xfrm>
          <a:off x="1996583" y="1040"/>
          <a:ext cx="6420234" cy="6420234"/>
        </a:xfrm>
        <a:prstGeom prst="circularArrow">
          <a:avLst>
            <a:gd name="adj1" fmla="val 6903"/>
            <a:gd name="adj2" fmla="val 465447"/>
            <a:gd name="adj3" fmla="val 16749017"/>
            <a:gd name="adj4" fmla="val 15185537"/>
            <a:gd name="adj5" fmla="val 8054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3EF89-AB9D-4F1F-A59E-2CDC653F8E89}">
      <dsp:nvSpPr>
        <dsp:cNvPr id="0" name=""/>
        <dsp:cNvSpPr/>
      </dsp:nvSpPr>
      <dsp:spPr>
        <a:xfrm>
          <a:off x="6000663" y="144347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00663" y="144347"/>
        <a:ext cx="2272847" cy="2272847"/>
      </dsp:txXfrm>
    </dsp:sp>
    <dsp:sp modelId="{D83FF71C-877C-4FFA-AA34-25D994364EC4}">
      <dsp:nvSpPr>
        <dsp:cNvPr id="0" name=""/>
        <dsp:cNvSpPr/>
      </dsp:nvSpPr>
      <dsp:spPr>
        <a:xfrm>
          <a:off x="1974754" y="11440"/>
          <a:ext cx="6420234" cy="6420234"/>
        </a:xfrm>
        <a:prstGeom prst="circularArrow">
          <a:avLst>
            <a:gd name="adj1" fmla="val 6903"/>
            <a:gd name="adj2" fmla="val 465447"/>
            <a:gd name="adj3" fmla="val 549017"/>
            <a:gd name="adj4" fmla="val 20585537"/>
            <a:gd name="adj5" fmla="val 805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C8EDD-61D6-49AB-B3EC-68594A1D14C9}">
      <dsp:nvSpPr>
        <dsp:cNvPr id="0" name=""/>
        <dsp:cNvSpPr/>
      </dsp:nvSpPr>
      <dsp:spPr>
        <a:xfrm>
          <a:off x="6000663" y="4005120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00663" y="4005120"/>
        <a:ext cx="2272847" cy="2272847"/>
      </dsp:txXfrm>
    </dsp:sp>
    <dsp:sp modelId="{4CD91C07-CB21-4943-9597-04126F962F6C}">
      <dsp:nvSpPr>
        <dsp:cNvPr id="0" name=""/>
        <dsp:cNvSpPr/>
      </dsp:nvSpPr>
      <dsp:spPr>
        <a:xfrm>
          <a:off x="1996583" y="1040"/>
          <a:ext cx="6420234" cy="6420234"/>
        </a:xfrm>
        <a:prstGeom prst="circularArrow">
          <a:avLst>
            <a:gd name="adj1" fmla="val 6903"/>
            <a:gd name="adj2" fmla="val 465447"/>
            <a:gd name="adj3" fmla="val 5949017"/>
            <a:gd name="adj4" fmla="val 4385537"/>
            <a:gd name="adj5" fmla="val 805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0BCE8-660E-4DFB-8DCA-D1144D9F81B4}">
      <dsp:nvSpPr>
        <dsp:cNvPr id="0" name=""/>
        <dsp:cNvSpPr/>
      </dsp:nvSpPr>
      <dsp:spPr>
        <a:xfrm>
          <a:off x="2139891" y="4005120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139891" y="4005120"/>
        <a:ext cx="2272847" cy="2272847"/>
      </dsp:txXfrm>
    </dsp:sp>
    <dsp:sp modelId="{F166A39F-32C1-4CB0-9EC3-E4557255FBB2}">
      <dsp:nvSpPr>
        <dsp:cNvPr id="0" name=""/>
        <dsp:cNvSpPr/>
      </dsp:nvSpPr>
      <dsp:spPr>
        <a:xfrm>
          <a:off x="1996583" y="1040"/>
          <a:ext cx="6420234" cy="6420234"/>
        </a:xfrm>
        <a:prstGeom prst="circularArrow">
          <a:avLst>
            <a:gd name="adj1" fmla="val 6903"/>
            <a:gd name="adj2" fmla="val 465447"/>
            <a:gd name="adj3" fmla="val 11349017"/>
            <a:gd name="adj4" fmla="val 9785537"/>
            <a:gd name="adj5" fmla="val 805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90048-B6FB-44FD-9C5F-CB607BA7FDDD}">
      <dsp:nvSpPr>
        <dsp:cNvPr id="0" name=""/>
        <dsp:cNvSpPr/>
      </dsp:nvSpPr>
      <dsp:spPr>
        <a:xfrm>
          <a:off x="2139891" y="144347"/>
          <a:ext cx="2272847" cy="22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139891" y="144347"/>
        <a:ext cx="2272847" cy="2272847"/>
      </dsp:txXfrm>
    </dsp:sp>
    <dsp:sp modelId="{D9BCE98A-3283-4A1D-A4DA-7599B2149B36}">
      <dsp:nvSpPr>
        <dsp:cNvPr id="0" name=""/>
        <dsp:cNvSpPr/>
      </dsp:nvSpPr>
      <dsp:spPr>
        <a:xfrm>
          <a:off x="1996583" y="1040"/>
          <a:ext cx="6420234" cy="6420234"/>
        </a:xfrm>
        <a:prstGeom prst="circularArrow">
          <a:avLst>
            <a:gd name="adj1" fmla="val 6903"/>
            <a:gd name="adj2" fmla="val 465447"/>
            <a:gd name="adj3" fmla="val 16749017"/>
            <a:gd name="adj4" fmla="val 15185537"/>
            <a:gd name="adj5" fmla="val 8054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1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08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24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541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25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35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443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96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25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70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10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35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610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46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84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7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5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9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8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3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14380-57C5-43D0-89A8-7CD10B4280F5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CC35B-2CAF-4C3F-B04C-8987C53FA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0A60A-991D-416B-97D0-B288B1BD03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4C1E8-4874-4E89-9A52-10D1236EE7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jpe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8.gif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ataScie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0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12516" y="219993"/>
            <a:ext cx="337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Machine </a:t>
            </a:r>
            <a:r>
              <a:rPr lang="en-US" sz="2800" b="1" dirty="0">
                <a:solidFill>
                  <a:srgbClr val="5B9BD5">
                    <a:lumMod val="60000"/>
                    <a:lumOff val="40000"/>
                  </a:srgbClr>
                </a:solidFill>
              </a:rPr>
              <a:t>Learning</a:t>
            </a:r>
          </a:p>
        </p:txBody>
      </p:sp>
      <p:pic>
        <p:nvPicPr>
          <p:cNvPr id="9" name="Picture 8" descr="http://upload.wikimedia.org/wikipedia/commons/f/ff/Windows_Azure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0" y="258830"/>
            <a:ext cx="3033956" cy="44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8560" y="1516828"/>
            <a:ext cx="53142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Experimenting Twitter based Sentimental Analysis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A </a:t>
            </a:r>
            <a:r>
              <a:rPr lang="en-US" sz="2000" dirty="0">
                <a:solidFill>
                  <a:prstClr val="black"/>
                </a:solidFill>
              </a:rPr>
              <a:t>lexicon based approach has high precision but low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A </a:t>
            </a:r>
            <a:r>
              <a:rPr lang="en-US" sz="2000" dirty="0">
                <a:solidFill>
                  <a:prstClr val="black"/>
                </a:solidFill>
              </a:rPr>
              <a:t>data-driven machine learning approach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Learns from a corpus of annotated tweets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710" y="2688343"/>
            <a:ext cx="35623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53629" y="1024160"/>
            <a:ext cx="6338371" cy="464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250000"/>
              </a:lnSpc>
              <a:spcAft>
                <a:spcPts val="800"/>
              </a:spcAft>
            </a:pPr>
            <a:r>
              <a:rPr lang="en-US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 1: Collect data</a:t>
            </a:r>
          </a:p>
          <a:p>
            <a:pPr indent="457200">
              <a:lnSpc>
                <a:spcPct val="250000"/>
              </a:lnSpc>
              <a:spcAft>
                <a:spcPts val="800"/>
              </a:spcAft>
            </a:pPr>
            <a:r>
              <a:rPr lang="en-US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 2: Preprocessing text data in R</a:t>
            </a:r>
          </a:p>
          <a:p>
            <a:pPr indent="457200">
              <a:lnSpc>
                <a:spcPct val="250000"/>
              </a:lnSpc>
              <a:spcAft>
                <a:spcPts val="800"/>
              </a:spcAft>
            </a:pPr>
            <a:r>
              <a:rPr lang="en-US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 3: Feature hashing and Filtered based feature selection</a:t>
            </a:r>
          </a:p>
          <a:p>
            <a:pPr indent="457200">
              <a:lnSpc>
                <a:spcPct val="250000"/>
              </a:lnSpc>
              <a:spcAft>
                <a:spcPts val="800"/>
              </a:spcAft>
            </a:pPr>
            <a:r>
              <a:rPr lang="en-US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 4: Split the data into train and test</a:t>
            </a:r>
          </a:p>
          <a:p>
            <a:pPr marL="457200">
              <a:lnSpc>
                <a:spcPct val="250000"/>
              </a:lnSpc>
              <a:spcAft>
                <a:spcPts val="800"/>
              </a:spcAft>
            </a:pPr>
            <a:r>
              <a:rPr lang="en-US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 5: Train model for prediction</a:t>
            </a:r>
          </a:p>
          <a:p>
            <a:pPr marL="457200">
              <a:lnSpc>
                <a:spcPct val="250000"/>
              </a:lnSpc>
              <a:spcAft>
                <a:spcPts val="800"/>
              </a:spcAft>
            </a:pPr>
            <a:r>
              <a:rPr lang="en-US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Step 6: Evaluate model performance</a:t>
            </a:r>
            <a:endParaRPr lang="en-US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8" y="1024160"/>
            <a:ext cx="5520361" cy="5464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2516" y="219993"/>
            <a:ext cx="384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Machine Learning Steps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Picture 6" descr="http://upload.wikimedia.org/wikipedia/commons/f/ff/Windows_Azure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0" y="258830"/>
            <a:ext cx="3033956" cy="44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3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5197340"/>
            <a:ext cx="6515100" cy="128283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5" y="2901702"/>
            <a:ext cx="6581775" cy="1066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9007696" y="3250436"/>
            <a:ext cx="23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Boosting Decision Tree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2945" y="5570415"/>
            <a:ext cx="1976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Logistic Regression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2945" y="1364312"/>
            <a:ext cx="2610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Support Vector Machine 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551271" y="991766"/>
            <a:ext cx="703449" cy="4666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91766"/>
            <a:ext cx="6515100" cy="111442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Oval 11"/>
          <p:cNvSpPr/>
          <p:nvPr/>
        </p:nvSpPr>
        <p:spPr>
          <a:xfrm>
            <a:off x="6528121" y="991766"/>
            <a:ext cx="703449" cy="4666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95328" y="5473103"/>
            <a:ext cx="703449" cy="4666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434535" y="2928593"/>
            <a:ext cx="703449" cy="4666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183" y="241009"/>
            <a:ext cx="384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Validation Score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4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6"/>
          <a:stretch/>
        </p:blipFill>
        <p:spPr bwMode="auto">
          <a:xfrm>
            <a:off x="2976562" y="1394969"/>
            <a:ext cx="6238875" cy="50703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24275" y="466919"/>
            <a:ext cx="384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Top Influential People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50" y="1377387"/>
            <a:ext cx="10515600" cy="5151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0336" y="361811"/>
            <a:ext cx="437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Followers vs Status Count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2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89" y="1574157"/>
            <a:ext cx="8403220" cy="51275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745926" y="470424"/>
            <a:ext cx="70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 vs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8194" name="Picture 2" descr="Qdoba logo wall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715" y="94947"/>
            <a:ext cx="2073773" cy="129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upload.wikimedia.org/wikipedia/en/thumb/3/3b/Chipotle_Mexican_Grill_logo.svg/1024px-Chipotle_Mexican_Grill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313" y="94947"/>
            <a:ext cx="1442477" cy="14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3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4708"/>
            <a:ext cx="3905250" cy="5228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410200" y="2280997"/>
            <a:ext cx="5943600" cy="33426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38200" y="587722"/>
            <a:ext cx="437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Retweet Analysis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94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150" y="258830"/>
            <a:ext cx="449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Implementation Using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84" name="Picture 12" descr="http://www.pyimagesearch.com/wp-content/uploads/2014/10/gpu_amazon_ec2_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62"/>
          <a:stretch/>
        </p:blipFill>
        <p:spPr bwMode="auto">
          <a:xfrm>
            <a:off x="3588714" y="-31542"/>
            <a:ext cx="1564198" cy="11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blog.qbrushes.net/wp-content/uploads/2008/05/s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46" y="2407227"/>
            <a:ext cx="655552" cy="50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882588" y="2177911"/>
            <a:ext cx="1495313" cy="1286632"/>
            <a:chOff x="1796527" y="2436095"/>
            <a:chExt cx="1495313" cy="1286632"/>
          </a:xfrm>
        </p:grpSpPr>
        <p:pic>
          <p:nvPicPr>
            <p:cNvPr id="5126" name="Picture 6" descr="http://cms.names.co.uk/img/blog/webmatrix-stack-6-256%5B1%5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7714" y="2436095"/>
              <a:ext cx="855746" cy="855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796527" y="3291840"/>
              <a:ext cx="14953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Amazon Cloud Formation Stack</a:t>
              </a:r>
              <a:endParaRPr lang="en-US" sz="1100" b="1" dirty="0"/>
            </a:p>
          </p:txBody>
        </p:sp>
      </p:grpSp>
      <p:sp>
        <p:nvSpPr>
          <p:cNvPr id="6" name="Up Arrow 5"/>
          <p:cNvSpPr/>
          <p:nvPr/>
        </p:nvSpPr>
        <p:spPr>
          <a:xfrm>
            <a:off x="2385710" y="3464543"/>
            <a:ext cx="475824" cy="10429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600885" y="4580637"/>
            <a:ext cx="2334698" cy="1208695"/>
            <a:chOff x="1600885" y="4580637"/>
            <a:chExt cx="2334698" cy="12086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3051" b="4016"/>
            <a:stretch/>
          </p:blipFill>
          <p:spPr>
            <a:xfrm>
              <a:off x="1600885" y="4580637"/>
              <a:ext cx="2172187" cy="1135512"/>
            </a:xfrm>
            <a:prstGeom prst="rect">
              <a:avLst/>
            </a:prstGeom>
          </p:spPr>
        </p:pic>
        <p:pic>
          <p:nvPicPr>
            <p:cNvPr id="5128" name="Picture 8" descr="http://img2.iteracion42.com/wp-content/uploads/2014/09/putty-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766" y="5196515"/>
              <a:ext cx="592817" cy="592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Up Arrow 21"/>
          <p:cNvSpPr/>
          <p:nvPr/>
        </p:nvSpPr>
        <p:spPr>
          <a:xfrm rot="3451373">
            <a:off x="3442525" y="1396189"/>
            <a:ext cx="285236" cy="130398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 descr="https://d1wh43egtz3cgo.cloudfront.net/promotion_images/0378/6476/original/cloud%20twitt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336" y="996587"/>
            <a:ext cx="1018576" cy="79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Up Arrow 23"/>
          <p:cNvSpPr/>
          <p:nvPr/>
        </p:nvSpPr>
        <p:spPr>
          <a:xfrm rot="5400000">
            <a:off x="4169584" y="1442679"/>
            <a:ext cx="332856" cy="2429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605573" y="258830"/>
            <a:ext cx="3488264" cy="1215834"/>
            <a:chOff x="8605573" y="258830"/>
            <a:chExt cx="3488264" cy="1215834"/>
          </a:xfrm>
        </p:grpSpPr>
        <p:pic>
          <p:nvPicPr>
            <p:cNvPr id="5130" name="Picture 10" descr="http://www.gtcomm.net/blog/wp-content/uploads/2013/09/cluster-resiz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5573" y="258830"/>
              <a:ext cx="1949921" cy="121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0555494" y="534922"/>
              <a:ext cx="1538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Amazon EMR Clusters</a:t>
              </a:r>
              <a:endParaRPr lang="en-US" sz="1200" b="1" dirty="0"/>
            </a:p>
          </p:txBody>
        </p:sp>
      </p:grpSp>
      <p:sp>
        <p:nvSpPr>
          <p:cNvPr id="29" name="Up Arrow 28"/>
          <p:cNvSpPr/>
          <p:nvPr/>
        </p:nvSpPr>
        <p:spPr>
          <a:xfrm rot="10800000">
            <a:off x="9580533" y="1390849"/>
            <a:ext cx="682262" cy="7870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049173" y="2180724"/>
            <a:ext cx="2828597" cy="1286633"/>
            <a:chOff x="9049173" y="2180724"/>
            <a:chExt cx="2828597" cy="1286633"/>
          </a:xfrm>
        </p:grpSpPr>
        <p:pic>
          <p:nvPicPr>
            <p:cNvPr id="5132" name="Picture 12" descr="http://stefanreinprecht.at/assets/dist/tenato/img/tenato_logo_evolution-large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29" t="18649" b="13779"/>
            <a:stretch/>
          </p:blipFill>
          <p:spPr bwMode="auto">
            <a:xfrm>
              <a:off x="9049173" y="2180724"/>
              <a:ext cx="1744981" cy="128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0613474" y="2491184"/>
              <a:ext cx="12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Mapper in Python</a:t>
              </a:r>
              <a:endParaRPr lang="en-US" sz="1200" b="1" dirty="0"/>
            </a:p>
          </p:txBody>
        </p:sp>
      </p:grpSp>
      <p:sp>
        <p:nvSpPr>
          <p:cNvPr id="34" name="Up Arrow 33"/>
          <p:cNvSpPr/>
          <p:nvPr/>
        </p:nvSpPr>
        <p:spPr>
          <a:xfrm rot="5400000">
            <a:off x="7519875" y="1294745"/>
            <a:ext cx="340184" cy="27184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 rot="12902125">
            <a:off x="9024855" y="3046783"/>
            <a:ext cx="329168" cy="9581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8749989">
            <a:off x="10624840" y="3046784"/>
            <a:ext cx="338627" cy="9581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17422" y="4012604"/>
            <a:ext cx="1110029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555494" y="4012603"/>
            <a:ext cx="1110029" cy="369332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Slave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599227" y="5572560"/>
            <a:ext cx="1194927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Reduce</a:t>
            </a:r>
            <a:endParaRPr lang="en-US" dirty="0"/>
          </a:p>
        </p:txBody>
      </p:sp>
      <p:pic>
        <p:nvPicPr>
          <p:cNvPr id="5134" name="Picture 14" descr="http://d11parents.com/wp-content/uploads/2013/04/merge_logo_adt_edit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4" t="2878" r="31320" b="38337"/>
          <a:stretch/>
        </p:blipFill>
        <p:spPr bwMode="auto">
          <a:xfrm rot="10800000">
            <a:off x="9014965" y="4402105"/>
            <a:ext cx="2086985" cy="11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Up Arrow 42"/>
          <p:cNvSpPr/>
          <p:nvPr/>
        </p:nvSpPr>
        <p:spPr>
          <a:xfrm rot="16200000">
            <a:off x="8145526" y="4708704"/>
            <a:ext cx="651716" cy="20970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6532674" y="5299267"/>
            <a:ext cx="1051552" cy="980129"/>
            <a:chOff x="10537607" y="5572462"/>
            <a:chExt cx="1051552" cy="980129"/>
          </a:xfrm>
        </p:grpSpPr>
        <p:pic>
          <p:nvPicPr>
            <p:cNvPr id="46" name="Picture 2" descr="http://upload.wikimedia.org/wikipedia/commons/thumb/2/23/Text-txt.svg/2000px-Text-txt.svg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7607" y="5572462"/>
              <a:ext cx="814884" cy="747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10685517" y="6244814"/>
              <a:ext cx="9036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Output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7927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4" grpId="0" animBg="1"/>
      <p:bldP spid="29" grpId="0" animBg="1"/>
      <p:bldP spid="34" grpId="0" animBg="1"/>
      <p:bldP spid="35" grpId="0" animBg="1"/>
      <p:bldP spid="36" grpId="0" animBg="1"/>
      <p:bldP spid="13" grpId="0" animBg="1"/>
      <p:bldP spid="38" grpId="0" animBg="1"/>
      <p:bldP spid="41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150" y="258830"/>
            <a:ext cx="4499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Implementation Using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3" name="Picture 10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/>
          <a:stretch/>
        </p:blipFill>
        <p:spPr bwMode="auto">
          <a:xfrm>
            <a:off x="3829723" y="75788"/>
            <a:ext cx="2385434" cy="88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78560" y="879191"/>
            <a:ext cx="4663597" cy="5669279"/>
            <a:chOff x="822805" y="1148133"/>
            <a:chExt cx="4663597" cy="56692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74" t="5321" r="55183" b="10471"/>
            <a:stretch/>
          </p:blipFill>
          <p:spPr>
            <a:xfrm>
              <a:off x="822805" y="1148133"/>
              <a:ext cx="4055633" cy="430305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180" t="55318" r="38347" b="7684"/>
            <a:stretch/>
          </p:blipFill>
          <p:spPr>
            <a:xfrm>
              <a:off x="1043494" y="5418918"/>
              <a:ext cx="4442908" cy="1398494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1678" t="27393" r="25271" b="36834"/>
          <a:stretch/>
        </p:blipFill>
        <p:spPr>
          <a:xfrm>
            <a:off x="6023565" y="4378362"/>
            <a:ext cx="6168435" cy="19686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23565" y="3894268"/>
            <a:ext cx="1871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945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150" y="258830"/>
            <a:ext cx="523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Power of Sentiments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1717040"/>
            <a:ext cx="5943600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39" y="2220568"/>
            <a:ext cx="1753789" cy="1426274"/>
          </a:xfrm>
        </p:spPr>
      </p:pic>
      <p:sp>
        <p:nvSpPr>
          <p:cNvPr id="5" name="TextBox 4"/>
          <p:cNvSpPr txBox="1"/>
          <p:nvPr/>
        </p:nvSpPr>
        <p:spPr>
          <a:xfrm>
            <a:off x="383689" y="16136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Market Idea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150" name="Picture 6" descr="http://dribbble.s3.amazonaws.com/users/13287/screenshots/945449/animacj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273" y="3410174"/>
            <a:ext cx="7587727" cy="41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04273" y="1194099"/>
            <a:ext cx="7110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Consider, we have a client who wants to increase their sales and target its customers with promotional offers. We would provide them with twitter analytics to find 10 most influential people within a range that can influence the target customers.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275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73 -0.10347 C 0.01679 -0.10347 0.05781 0.01111 0.05781 0.1537 C 0.05781 0.2956 0.01679 0.41134 -0.03373 0.41134 C -0.08412 0.41134 -0.125 0.2956 -0.125 0.1537 C -0.125 0.01111 -0.08412 -0.10347 -0.03373 -0.10347 Z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150" y="258830"/>
            <a:ext cx="523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Power of Sentiments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272"/>
            <a:ext cx="7162801" cy="407853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124200" y="1717040"/>
            <a:ext cx="5943600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2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82 -0.22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-11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4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8531" y="3800160"/>
            <a:ext cx="4566829" cy="11079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</a:t>
            </a:r>
            <a:r>
              <a:rPr lang="en-US" sz="6600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ThankYou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216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1273" y="52745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Tools Used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6" y="2254062"/>
            <a:ext cx="2611475" cy="3529020"/>
          </a:xfrm>
          <a:prstGeom prst="rect">
            <a:avLst/>
          </a:prstGeom>
        </p:spPr>
      </p:pic>
      <p:pic>
        <p:nvPicPr>
          <p:cNvPr id="3074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247" y="1491351"/>
            <a:ext cx="2373941" cy="180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datascience.berkeley.edu/wp-content/uploads/2014/06/tableau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111" y="1276919"/>
            <a:ext cx="3048000" cy="7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dlevents.com/wp-content/uploads/2013/06/spotfire-logo-e141459837069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139" y="2039951"/>
            <a:ext cx="2480049" cy="6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upload.wikimedia.org/wikipedia/commons/f/ff/Windows_Azur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139" y="2946672"/>
            <a:ext cx="3033956" cy="44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593" y="3936863"/>
            <a:ext cx="3846297" cy="129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pyimagesearch.com/wp-content/uploads/2014/10/gpu_amazon_ec2_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877" y="5293899"/>
            <a:ext cx="3933713" cy="156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inside-bigdata.com/wp-content/uploads/2014/05/mapreduce-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561" y="3941633"/>
            <a:ext cx="3096522" cy="94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canto.com/wp-content/uploads/2014/11/amazon_aws-s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605" y="5651098"/>
            <a:ext cx="3235285" cy="81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560" y="176962"/>
            <a:ext cx="534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Data Extraction and Visualization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2" name="Picture 2" descr="http://www.milestonemktg.com/wp-content/uploads/2014/04/twitter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712" y="1173517"/>
            <a:ext cx="1184528" cy="118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983731" y="475684"/>
            <a:ext cx="10413402" cy="6422315"/>
            <a:chOff x="983731" y="475684"/>
            <a:chExt cx="10413402" cy="6422315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1572467134"/>
                </p:ext>
              </p:extLst>
            </p:nvPr>
          </p:nvGraphicFramePr>
          <p:xfrm>
            <a:off x="983731" y="475684"/>
            <a:ext cx="10413402" cy="64223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5314277" y="559399"/>
              <a:ext cx="1773825" cy="1112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46" y="4759679"/>
            <a:ext cx="1963427" cy="148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/>
          <p:nvPr/>
        </p:nvPicPr>
        <p:blipFill rotWithShape="1">
          <a:blip r:embed="rId9"/>
          <a:srcRect l="1543"/>
          <a:stretch/>
        </p:blipFill>
        <p:spPr>
          <a:xfrm>
            <a:off x="4528970" y="2811204"/>
            <a:ext cx="3528508" cy="152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560" y="176962"/>
            <a:ext cx="534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Data Extraction and Visualization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2" name="Picture 2" descr="http://www.milestonemktg.com/wp-content/uploads/2014/04/twitter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712" y="1173517"/>
            <a:ext cx="1184528" cy="118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983731" y="475684"/>
            <a:ext cx="10413402" cy="6422315"/>
            <a:chOff x="983731" y="475684"/>
            <a:chExt cx="10413402" cy="6422315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1572467134"/>
                </p:ext>
              </p:extLst>
            </p:nvPr>
          </p:nvGraphicFramePr>
          <p:xfrm>
            <a:off x="983731" y="475684"/>
            <a:ext cx="10413402" cy="64223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5314277" y="559399"/>
              <a:ext cx="1773825" cy="1112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46" y="4759679"/>
            <a:ext cx="1963427" cy="148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bellybytes.com/recipes/images/burrit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876" y="4788490"/>
            <a:ext cx="2861884" cy="14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10"/>
          <a:srcRect l="4992" t="-194" r="3424"/>
          <a:stretch/>
        </p:blipFill>
        <p:spPr>
          <a:xfrm>
            <a:off x="4001846" y="3315199"/>
            <a:ext cx="4453664" cy="6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2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560" y="176962"/>
            <a:ext cx="534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Data Extraction and Visualization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2" name="Picture 2" descr="http://www.milestonemktg.com/wp-content/uploads/2014/04/twitter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712" y="1173517"/>
            <a:ext cx="1184528" cy="118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983731" y="475684"/>
            <a:ext cx="10413402" cy="6422315"/>
            <a:chOff x="983731" y="475684"/>
            <a:chExt cx="10413402" cy="6422315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1572467134"/>
                </p:ext>
              </p:extLst>
            </p:nvPr>
          </p:nvGraphicFramePr>
          <p:xfrm>
            <a:off x="983731" y="475684"/>
            <a:ext cx="10413402" cy="64223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5314277" y="559399"/>
              <a:ext cx="1773825" cy="1112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46" y="4759679"/>
            <a:ext cx="1963427" cy="148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bellybytes.com/recipes/images/burrit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876" y="4788490"/>
            <a:ext cx="2861884" cy="14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957602" y="559399"/>
            <a:ext cx="3356675" cy="2701075"/>
            <a:chOff x="1957602" y="559399"/>
            <a:chExt cx="3356675" cy="2701075"/>
          </a:xfrm>
        </p:grpSpPr>
        <p:pic>
          <p:nvPicPr>
            <p:cNvPr id="10" name="Picture 8" descr="http://www.trialblazer.co.uk/wp-content/uploads/2015/04/crbst_habibar-rahman-gear1.gif"/>
            <p:cNvPicPr>
              <a:picLocks noChangeAspect="1" noChangeArrowheads="1" noCrop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602" y="559399"/>
              <a:ext cx="3356675" cy="270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893807" y="2460902"/>
              <a:ext cx="15706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Pre-processing</a:t>
              </a:r>
              <a:endParaRPr lang="en-US" b="1" dirty="0"/>
            </a:p>
          </p:txBody>
        </p:sp>
      </p:grpSp>
      <p:pic>
        <p:nvPicPr>
          <p:cNvPr id="14" name="Picture 13"/>
          <p:cNvPicPr/>
          <p:nvPr/>
        </p:nvPicPr>
        <p:blipFill rotWithShape="1">
          <a:blip r:embed="rId11"/>
          <a:srcRect l="6441" t="-1" r="5415" b="11446"/>
          <a:stretch/>
        </p:blipFill>
        <p:spPr>
          <a:xfrm>
            <a:off x="4397555" y="2809692"/>
            <a:ext cx="3705854" cy="18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560" y="176962"/>
            <a:ext cx="534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Visualizations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2"/>
          <a:srcRect t="8312" b="6142"/>
          <a:stretch/>
        </p:blipFill>
        <p:spPr>
          <a:xfrm>
            <a:off x="478560" y="1118795"/>
            <a:ext cx="6034299" cy="5314278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121102" y="1398494"/>
            <a:ext cx="5830645" cy="46200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2598" y="1398494"/>
            <a:ext cx="29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Cluster </a:t>
            </a:r>
            <a:r>
              <a:rPr lang="en-US" b="1" dirty="0" err="1" smtClean="0"/>
              <a:t>Dendogram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522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560" y="176962"/>
            <a:ext cx="534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Influential Users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84894" cy="1043491"/>
          </a:xfrm>
          <a:prstGeom prst="rect">
            <a:avLst/>
          </a:prstGeom>
        </p:spPr>
      </p:pic>
      <p:pic>
        <p:nvPicPr>
          <p:cNvPr id="31746" name="Picture 2" descr="http://www.clker.com/cliparts/5/4/4/6/12375610541613092390kattekrab_Crowd.svg.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387" y="3702462"/>
            <a:ext cx="5715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91723" y="1953858"/>
            <a:ext cx="5943600" cy="65595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6103542" y="2028564"/>
            <a:ext cx="5943600" cy="14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560" y="176962"/>
            <a:ext cx="534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5B9BD5">
                    <a:lumMod val="60000"/>
                    <a:lumOff val="40000"/>
                  </a:srgbClr>
                </a:solidFill>
              </a:rPr>
              <a:t>Sentimental Analysis</a:t>
            </a:r>
            <a:endParaRPr lang="en-US" sz="2800" b="1" dirty="0">
              <a:solidFill>
                <a:srgbClr val="5B9BD5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78560" y="1399431"/>
            <a:ext cx="8783774" cy="198721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78560" y="1399431"/>
            <a:ext cx="7127096" cy="111785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572857" y="2807746"/>
            <a:ext cx="8905091" cy="38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9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</TotalTime>
  <Words>194</Words>
  <Application>Microsoft Office PowerPoint</Application>
  <PresentationFormat>Widescreen</PresentationFormat>
  <Paragraphs>47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Niranjan Gawli</dc:creator>
  <cp:lastModifiedBy>Niranjan Gawli</cp:lastModifiedBy>
  <cp:revision>31</cp:revision>
  <dcterms:created xsi:type="dcterms:W3CDTF">2015-05-01T20:57:28Z</dcterms:created>
  <dcterms:modified xsi:type="dcterms:W3CDTF">2015-05-02T12:44:29Z</dcterms:modified>
</cp:coreProperties>
</file>